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374" r:id="rId3"/>
    <p:sldId id="376" r:id="rId4"/>
    <p:sldId id="375" r:id="rId5"/>
    <p:sldId id="363" r:id="rId6"/>
    <p:sldId id="25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BF9615"/>
    <a:srgbClr val="23B0E7"/>
    <a:srgbClr val="003670"/>
    <a:srgbClr val="014335"/>
    <a:srgbClr val="0094AC"/>
    <a:srgbClr val="0A4437"/>
    <a:srgbClr val="D1B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A5EAF-6605-4262-BDE3-F8399D3A3904}" v="80" dt="2023-03-16T09:21:00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2"/>
    <p:restoredTop sz="94689"/>
  </p:normalViewPr>
  <p:slideViewPr>
    <p:cSldViewPr snapToGrid="0" snapToObjects="1" showGuides="1">
      <p:cViewPr varScale="1">
        <p:scale>
          <a:sx n="108" d="100"/>
          <a:sy n="108" d="100"/>
        </p:scale>
        <p:origin x="-11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de Vink" userId="f5ea4e24624308b1" providerId="LiveId" clId="{4CAA5EAF-6605-4262-BDE3-F8399D3A3904}"/>
    <pc:docChg chg="undo custSel addSld delSld modSld sldOrd">
      <pc:chgData name="Janet de Vink" userId="f5ea4e24624308b1" providerId="LiveId" clId="{4CAA5EAF-6605-4262-BDE3-F8399D3A3904}" dt="2023-03-16T09:28:35.773" v="994" actId="14100"/>
      <pc:docMkLst>
        <pc:docMk/>
      </pc:docMkLst>
      <pc:sldChg chg="addSp modSp mod">
        <pc:chgData name="Janet de Vink" userId="f5ea4e24624308b1" providerId="LiveId" clId="{4CAA5EAF-6605-4262-BDE3-F8399D3A3904}" dt="2023-03-16T09:16:42.625" v="863" actId="20577"/>
        <pc:sldMkLst>
          <pc:docMk/>
          <pc:sldMk cId="3555024534" sldId="256"/>
        </pc:sldMkLst>
        <pc:spChg chg="mod">
          <ac:chgData name="Janet de Vink" userId="f5ea4e24624308b1" providerId="LiveId" clId="{4CAA5EAF-6605-4262-BDE3-F8399D3A3904}" dt="2023-03-16T09:16:42.625" v="863" actId="20577"/>
          <ac:spMkLst>
            <pc:docMk/>
            <pc:sldMk cId="3555024534" sldId="256"/>
            <ac:spMk id="2" creationId="{FB35D03C-8888-9582-9362-35358327C0D3}"/>
          </ac:spMkLst>
        </pc:spChg>
        <pc:picChg chg="add mod">
          <ac:chgData name="Janet de Vink" userId="f5ea4e24624308b1" providerId="LiveId" clId="{4CAA5EAF-6605-4262-BDE3-F8399D3A3904}" dt="2023-03-16T09:12:02.678" v="845" actId="1076"/>
          <ac:picMkLst>
            <pc:docMk/>
            <pc:sldMk cId="3555024534" sldId="256"/>
            <ac:picMk id="4" creationId="{F01F84D3-75B1-2FE5-F5AC-7E1AC10B3FD7}"/>
          </ac:picMkLst>
        </pc:picChg>
      </pc:sldChg>
      <pc:sldChg chg="add del setBg">
        <pc:chgData name="Janet de Vink" userId="f5ea4e24624308b1" providerId="LiveId" clId="{4CAA5EAF-6605-4262-BDE3-F8399D3A3904}" dt="2023-03-12T18:54:50.361" v="1" actId="2696"/>
        <pc:sldMkLst>
          <pc:docMk/>
          <pc:sldMk cId="1160440664" sldId="260"/>
        </pc:sldMkLst>
      </pc:sldChg>
      <pc:sldChg chg="delSp add del">
        <pc:chgData name="Janet de Vink" userId="f5ea4e24624308b1" providerId="LiveId" clId="{4CAA5EAF-6605-4262-BDE3-F8399D3A3904}" dt="2023-03-12T18:57:50.097" v="88" actId="2696"/>
        <pc:sldMkLst>
          <pc:docMk/>
          <pc:sldMk cId="1919938951" sldId="261"/>
        </pc:sldMkLst>
        <pc:picChg chg="del">
          <ac:chgData name="Janet de Vink" userId="f5ea4e24624308b1" providerId="LiveId" clId="{4CAA5EAF-6605-4262-BDE3-F8399D3A3904}" dt="2023-03-12T18:57:29.889" v="85" actId="21"/>
          <ac:picMkLst>
            <pc:docMk/>
            <pc:sldMk cId="1919938951" sldId="261"/>
            <ac:picMk id="7" creationId="{00000000-0000-0000-0000-000000000000}"/>
          </ac:picMkLst>
        </pc:picChg>
      </pc:sldChg>
      <pc:sldChg chg="add del">
        <pc:chgData name="Janet de Vink" userId="f5ea4e24624308b1" providerId="LiveId" clId="{4CAA5EAF-6605-4262-BDE3-F8399D3A3904}" dt="2023-03-12T19:05:29.443" v="146" actId="2696"/>
        <pc:sldMkLst>
          <pc:docMk/>
          <pc:sldMk cId="109612379" sldId="262"/>
        </pc:sldMkLst>
      </pc:sldChg>
      <pc:sldChg chg="add del">
        <pc:chgData name="Janet de Vink" userId="f5ea4e24624308b1" providerId="LiveId" clId="{4CAA5EAF-6605-4262-BDE3-F8399D3A3904}" dt="2023-03-12T19:06:29.157" v="161" actId="2696"/>
        <pc:sldMkLst>
          <pc:docMk/>
          <pc:sldMk cId="281106641" sldId="263"/>
        </pc:sldMkLst>
      </pc:sldChg>
      <pc:sldChg chg="add del">
        <pc:chgData name="Janet de Vink" userId="f5ea4e24624308b1" providerId="LiveId" clId="{4CAA5EAF-6605-4262-BDE3-F8399D3A3904}" dt="2023-03-12T18:59:50.035" v="118" actId="2696"/>
        <pc:sldMkLst>
          <pc:docMk/>
          <pc:sldMk cId="3857980549" sldId="264"/>
        </pc:sldMkLst>
      </pc:sldChg>
      <pc:sldChg chg="add del">
        <pc:chgData name="Janet de Vink" userId="f5ea4e24624308b1" providerId="LiveId" clId="{4CAA5EAF-6605-4262-BDE3-F8399D3A3904}" dt="2023-03-12T19:10:59.987" v="211" actId="2696"/>
        <pc:sldMkLst>
          <pc:docMk/>
          <pc:sldMk cId="29737519" sldId="265"/>
        </pc:sldMkLst>
      </pc:sldChg>
      <pc:sldChg chg="delSp add del">
        <pc:chgData name="Janet de Vink" userId="f5ea4e24624308b1" providerId="LiveId" clId="{4CAA5EAF-6605-4262-BDE3-F8399D3A3904}" dt="2023-03-12T19:12:30.416" v="237" actId="2696"/>
        <pc:sldMkLst>
          <pc:docMk/>
          <pc:sldMk cId="3644217179" sldId="266"/>
        </pc:sldMkLst>
        <pc:picChg chg="del">
          <ac:chgData name="Janet de Vink" userId="f5ea4e24624308b1" providerId="LiveId" clId="{4CAA5EAF-6605-4262-BDE3-F8399D3A3904}" dt="2023-03-12T19:12:14.370" v="234" actId="21"/>
          <ac:picMkLst>
            <pc:docMk/>
            <pc:sldMk cId="3644217179" sldId="266"/>
            <ac:picMk id="7" creationId="{00000000-0000-0000-0000-000000000000}"/>
          </ac:picMkLst>
        </pc:picChg>
      </pc:sldChg>
      <pc:sldChg chg="add del">
        <pc:chgData name="Janet de Vink" userId="f5ea4e24624308b1" providerId="LiveId" clId="{4CAA5EAF-6605-4262-BDE3-F8399D3A3904}" dt="2023-03-12T19:18:34.258" v="294" actId="2696"/>
        <pc:sldMkLst>
          <pc:docMk/>
          <pc:sldMk cId="807172345" sldId="267"/>
        </pc:sldMkLst>
      </pc:sldChg>
      <pc:sldChg chg="add del">
        <pc:chgData name="Janet de Vink" userId="f5ea4e24624308b1" providerId="LiveId" clId="{4CAA5EAF-6605-4262-BDE3-F8399D3A3904}" dt="2023-03-12T19:15:32.525" v="256" actId="2696"/>
        <pc:sldMkLst>
          <pc:docMk/>
          <pc:sldMk cId="2816739518" sldId="268"/>
        </pc:sldMkLst>
      </pc:sldChg>
      <pc:sldChg chg="add del">
        <pc:chgData name="Janet de Vink" userId="f5ea4e24624308b1" providerId="LiveId" clId="{4CAA5EAF-6605-4262-BDE3-F8399D3A3904}" dt="2023-03-12T19:08:13.170" v="175" actId="2696"/>
        <pc:sldMkLst>
          <pc:docMk/>
          <pc:sldMk cId="443055361" sldId="269"/>
        </pc:sldMkLst>
      </pc:sldChg>
      <pc:sldChg chg="add del">
        <pc:chgData name="Janet de Vink" userId="f5ea4e24624308b1" providerId="LiveId" clId="{4CAA5EAF-6605-4262-BDE3-F8399D3A3904}" dt="2023-03-12T19:21:48.471" v="391" actId="2696"/>
        <pc:sldMkLst>
          <pc:docMk/>
          <pc:sldMk cId="2477163550" sldId="270"/>
        </pc:sldMkLst>
      </pc:sldChg>
      <pc:sldChg chg="add del ord">
        <pc:chgData name="Janet de Vink" userId="f5ea4e24624308b1" providerId="LiveId" clId="{4CAA5EAF-6605-4262-BDE3-F8399D3A3904}" dt="2023-03-16T08:32:02.672" v="428" actId="2696"/>
        <pc:sldMkLst>
          <pc:docMk/>
          <pc:sldMk cId="4239383150" sldId="271"/>
        </pc:sldMkLst>
      </pc:sldChg>
      <pc:sldChg chg="addSp modSp add del">
        <pc:chgData name="Janet de Vink" userId="f5ea4e24624308b1" providerId="LiveId" clId="{4CAA5EAF-6605-4262-BDE3-F8399D3A3904}" dt="2023-03-16T09:11:39.404" v="840" actId="2696"/>
        <pc:sldMkLst>
          <pc:docMk/>
          <pc:sldMk cId="3717821686" sldId="272"/>
        </pc:sldMkLst>
        <pc:picChg chg="add mod">
          <ac:chgData name="Janet de Vink" userId="f5ea4e24624308b1" providerId="LiveId" clId="{4CAA5EAF-6605-4262-BDE3-F8399D3A3904}" dt="2023-03-16T09:09:36.388" v="822" actId="571"/>
          <ac:picMkLst>
            <pc:docMk/>
            <pc:sldMk cId="3717821686" sldId="272"/>
            <ac:picMk id="8" creationId="{BBD34C4A-5A39-4297-6C0A-99089D8902B7}"/>
          </ac:picMkLst>
        </pc:picChg>
        <pc:picChg chg="add mod">
          <ac:chgData name="Janet de Vink" userId="f5ea4e24624308b1" providerId="LiveId" clId="{4CAA5EAF-6605-4262-BDE3-F8399D3A3904}" dt="2023-03-16T09:09:36.388" v="822" actId="571"/>
          <ac:picMkLst>
            <pc:docMk/>
            <pc:sldMk cId="3717821686" sldId="272"/>
            <ac:picMk id="15" creationId="{2F36B5FA-05CC-7F99-C01C-A05D98D7CC7D}"/>
          </ac:picMkLst>
        </pc:picChg>
        <pc:picChg chg="add mod">
          <ac:chgData name="Janet de Vink" userId="f5ea4e24624308b1" providerId="LiveId" clId="{4CAA5EAF-6605-4262-BDE3-F8399D3A3904}" dt="2023-03-16T09:09:36.388" v="822" actId="571"/>
          <ac:picMkLst>
            <pc:docMk/>
            <pc:sldMk cId="3717821686" sldId="272"/>
            <ac:picMk id="16" creationId="{0843A574-E8B8-F6F2-E6AC-E671F3592951}"/>
          </ac:picMkLst>
        </pc:picChg>
        <pc:picChg chg="add mod">
          <ac:chgData name="Janet de Vink" userId="f5ea4e24624308b1" providerId="LiveId" clId="{4CAA5EAF-6605-4262-BDE3-F8399D3A3904}" dt="2023-03-16T09:09:36.388" v="822" actId="571"/>
          <ac:picMkLst>
            <pc:docMk/>
            <pc:sldMk cId="3717821686" sldId="272"/>
            <ac:picMk id="17" creationId="{ADD3EB51-FF35-2B14-E92C-6840E7961F88}"/>
          </ac:picMkLst>
        </pc:picChg>
        <pc:picChg chg="add mod">
          <ac:chgData name="Janet de Vink" userId="f5ea4e24624308b1" providerId="LiveId" clId="{4CAA5EAF-6605-4262-BDE3-F8399D3A3904}" dt="2023-03-16T09:09:36.388" v="822" actId="571"/>
          <ac:picMkLst>
            <pc:docMk/>
            <pc:sldMk cId="3717821686" sldId="272"/>
            <ac:picMk id="18" creationId="{7A6494A7-90AA-5C46-F997-69A942EA1B32}"/>
          </ac:picMkLst>
        </pc:picChg>
        <pc:picChg chg="add mod">
          <ac:chgData name="Janet de Vink" userId="f5ea4e24624308b1" providerId="LiveId" clId="{4CAA5EAF-6605-4262-BDE3-F8399D3A3904}" dt="2023-03-16T09:09:36.388" v="822" actId="571"/>
          <ac:picMkLst>
            <pc:docMk/>
            <pc:sldMk cId="3717821686" sldId="272"/>
            <ac:picMk id="19" creationId="{26E03F7F-36F1-2717-96C6-A6AD1334CB04}"/>
          </ac:picMkLst>
        </pc:picChg>
        <pc:picChg chg="add mod">
          <ac:chgData name="Janet de Vink" userId="f5ea4e24624308b1" providerId="LiveId" clId="{4CAA5EAF-6605-4262-BDE3-F8399D3A3904}" dt="2023-03-16T09:09:36.388" v="822" actId="571"/>
          <ac:picMkLst>
            <pc:docMk/>
            <pc:sldMk cId="3717821686" sldId="272"/>
            <ac:picMk id="20" creationId="{809A2688-965D-3064-89DD-C398FFDC6528}"/>
          </ac:picMkLst>
        </pc:picChg>
      </pc:sldChg>
      <pc:sldChg chg="add del">
        <pc:chgData name="Janet de Vink" userId="f5ea4e24624308b1" providerId="LiveId" clId="{4CAA5EAF-6605-4262-BDE3-F8399D3A3904}" dt="2023-03-16T08:47:09.075" v="596" actId="2696"/>
        <pc:sldMkLst>
          <pc:docMk/>
          <pc:sldMk cId="3956380035" sldId="273"/>
        </pc:sldMkLst>
      </pc:sldChg>
      <pc:sldChg chg="delSp add del">
        <pc:chgData name="Janet de Vink" userId="f5ea4e24624308b1" providerId="LiveId" clId="{4CAA5EAF-6605-4262-BDE3-F8399D3A3904}" dt="2023-03-16T08:38:56.936" v="480" actId="2696"/>
        <pc:sldMkLst>
          <pc:docMk/>
          <pc:sldMk cId="1879289109" sldId="274"/>
        </pc:sldMkLst>
        <pc:picChg chg="del">
          <ac:chgData name="Janet de Vink" userId="f5ea4e24624308b1" providerId="LiveId" clId="{4CAA5EAF-6605-4262-BDE3-F8399D3A3904}" dt="2023-03-16T08:37:45.601" v="467" actId="21"/>
          <ac:picMkLst>
            <pc:docMk/>
            <pc:sldMk cId="1879289109" sldId="274"/>
            <ac:picMk id="7" creationId="{00000000-0000-0000-0000-000000000000}"/>
          </ac:picMkLst>
        </pc:picChg>
      </pc:sldChg>
      <pc:sldChg chg="add del ord">
        <pc:chgData name="Janet de Vink" userId="f5ea4e24624308b1" providerId="LiveId" clId="{4CAA5EAF-6605-4262-BDE3-F8399D3A3904}" dt="2023-03-16T08:37:19.491" v="463" actId="2696"/>
        <pc:sldMkLst>
          <pc:docMk/>
          <pc:sldMk cId="111563768" sldId="275"/>
        </pc:sldMkLst>
      </pc:sldChg>
      <pc:sldChg chg="modSp add del mod">
        <pc:chgData name="Janet de Vink" userId="f5ea4e24624308b1" providerId="LiveId" clId="{4CAA5EAF-6605-4262-BDE3-F8399D3A3904}" dt="2023-03-16T08:45:53.762" v="585" actId="2696"/>
        <pc:sldMkLst>
          <pc:docMk/>
          <pc:sldMk cId="1814111775" sldId="276"/>
        </pc:sldMkLst>
        <pc:spChg chg="mod">
          <ac:chgData name="Janet de Vink" userId="f5ea4e24624308b1" providerId="LiveId" clId="{4CAA5EAF-6605-4262-BDE3-F8399D3A3904}" dt="2023-03-16T08:45:40.355" v="583" actId="1076"/>
          <ac:spMkLst>
            <pc:docMk/>
            <pc:sldMk cId="1814111775" sldId="276"/>
            <ac:spMk id="3" creationId="{00000000-0000-0000-0000-000000000000}"/>
          </ac:spMkLst>
        </pc:spChg>
        <pc:picChg chg="mod">
          <ac:chgData name="Janet de Vink" userId="f5ea4e24624308b1" providerId="LiveId" clId="{4CAA5EAF-6605-4262-BDE3-F8399D3A3904}" dt="2023-03-16T08:45:41.023" v="584" actId="1076"/>
          <ac:picMkLst>
            <pc:docMk/>
            <pc:sldMk cId="1814111775" sldId="276"/>
            <ac:picMk id="7" creationId="{64A16667-4D92-7146-AF98-F742B572B4D6}"/>
          </ac:picMkLst>
        </pc:picChg>
      </pc:sldChg>
      <pc:sldChg chg="add del ord">
        <pc:chgData name="Janet de Vink" userId="f5ea4e24624308b1" providerId="LiveId" clId="{4CAA5EAF-6605-4262-BDE3-F8399D3A3904}" dt="2023-03-16T08:43:22.647" v="565" actId="2696"/>
        <pc:sldMkLst>
          <pc:docMk/>
          <pc:sldMk cId="2069917957" sldId="277"/>
        </pc:sldMkLst>
      </pc:sldChg>
      <pc:sldChg chg="add del">
        <pc:chgData name="Janet de Vink" userId="f5ea4e24624308b1" providerId="LiveId" clId="{4CAA5EAF-6605-4262-BDE3-F8399D3A3904}" dt="2023-03-16T08:41:47.151" v="546" actId="2696"/>
        <pc:sldMkLst>
          <pc:docMk/>
          <pc:sldMk cId="2463084587" sldId="278"/>
        </pc:sldMkLst>
      </pc:sldChg>
      <pc:sldChg chg="add del">
        <pc:chgData name="Janet de Vink" userId="f5ea4e24624308b1" providerId="LiveId" clId="{4CAA5EAF-6605-4262-BDE3-F8399D3A3904}" dt="2023-03-16T09:03:31.760" v="752" actId="2696"/>
        <pc:sldMkLst>
          <pc:docMk/>
          <pc:sldMk cId="1881759232" sldId="279"/>
        </pc:sldMkLst>
      </pc:sldChg>
      <pc:sldChg chg="addSp modSp add del">
        <pc:chgData name="Janet de Vink" userId="f5ea4e24624308b1" providerId="LiveId" clId="{4CAA5EAF-6605-4262-BDE3-F8399D3A3904}" dt="2023-03-16T08:51:36.821" v="644" actId="2696"/>
        <pc:sldMkLst>
          <pc:docMk/>
          <pc:sldMk cId="1573588558" sldId="282"/>
        </pc:sldMkLst>
        <pc:picChg chg="add mod">
          <ac:chgData name="Janet de Vink" userId="f5ea4e24624308b1" providerId="LiveId" clId="{4CAA5EAF-6605-4262-BDE3-F8399D3A3904}" dt="2023-03-16T08:51:16.635" v="640" actId="571"/>
          <ac:picMkLst>
            <pc:docMk/>
            <pc:sldMk cId="1573588558" sldId="282"/>
            <ac:picMk id="3" creationId="{96F3FCA7-CB13-D348-AE37-9B932B8C32E7}"/>
          </ac:picMkLst>
        </pc:picChg>
        <pc:picChg chg="add mod">
          <ac:chgData name="Janet de Vink" userId="f5ea4e24624308b1" providerId="LiveId" clId="{4CAA5EAF-6605-4262-BDE3-F8399D3A3904}" dt="2023-03-16T08:51:16.635" v="640" actId="571"/>
          <ac:picMkLst>
            <pc:docMk/>
            <pc:sldMk cId="1573588558" sldId="282"/>
            <ac:picMk id="4" creationId="{0BEBCC54-D07D-1D74-E335-6C90DD3158E4}"/>
          </ac:picMkLst>
        </pc:picChg>
        <pc:picChg chg="add mod">
          <ac:chgData name="Janet de Vink" userId="f5ea4e24624308b1" providerId="LiveId" clId="{4CAA5EAF-6605-4262-BDE3-F8399D3A3904}" dt="2023-03-16T08:51:16.635" v="640" actId="571"/>
          <ac:picMkLst>
            <pc:docMk/>
            <pc:sldMk cId="1573588558" sldId="282"/>
            <ac:picMk id="14" creationId="{F0B0E13B-6A28-3085-E3FD-E6494FB54570}"/>
          </ac:picMkLst>
        </pc:picChg>
      </pc:sldChg>
      <pc:sldChg chg="modSp add del mod">
        <pc:chgData name="Janet de Vink" userId="f5ea4e24624308b1" providerId="LiveId" clId="{4CAA5EAF-6605-4262-BDE3-F8399D3A3904}" dt="2023-03-16T08:50:44.261" v="634" actId="2696"/>
        <pc:sldMkLst>
          <pc:docMk/>
          <pc:sldMk cId="1846877636" sldId="284"/>
        </pc:sldMkLst>
        <pc:spChg chg="mod">
          <ac:chgData name="Janet de Vink" userId="f5ea4e24624308b1" providerId="LiveId" clId="{4CAA5EAF-6605-4262-BDE3-F8399D3A3904}" dt="2023-03-16T08:49:30.860" v="617" actId="1076"/>
          <ac:spMkLst>
            <pc:docMk/>
            <pc:sldMk cId="1846877636" sldId="284"/>
            <ac:spMk id="4" creationId="{00000000-0000-0000-0000-000000000000}"/>
          </ac:spMkLst>
        </pc:spChg>
      </pc:sldChg>
      <pc:sldChg chg="modSp add del mod">
        <pc:chgData name="Janet de Vink" userId="f5ea4e24624308b1" providerId="LiveId" clId="{4CAA5EAF-6605-4262-BDE3-F8399D3A3904}" dt="2023-03-16T08:59:16.260" v="705" actId="2696"/>
        <pc:sldMkLst>
          <pc:docMk/>
          <pc:sldMk cId="922401332" sldId="285"/>
        </pc:sldMkLst>
        <pc:spChg chg="mod">
          <ac:chgData name="Janet de Vink" userId="f5ea4e24624308b1" providerId="LiveId" clId="{4CAA5EAF-6605-4262-BDE3-F8399D3A3904}" dt="2023-03-16T08:58:11.456" v="699" actId="1076"/>
          <ac:spMkLst>
            <pc:docMk/>
            <pc:sldMk cId="922401332" sldId="285"/>
            <ac:spMk id="6" creationId="{F5B39696-87B1-4036-90B9-0A519A2D3749}"/>
          </ac:spMkLst>
        </pc:spChg>
      </pc:sldChg>
      <pc:sldChg chg="addSp delSp add del mod">
        <pc:chgData name="Janet de Vink" userId="f5ea4e24624308b1" providerId="LiveId" clId="{4CAA5EAF-6605-4262-BDE3-F8399D3A3904}" dt="2023-03-16T09:01:58.149" v="739" actId="2696"/>
        <pc:sldMkLst>
          <pc:docMk/>
          <pc:sldMk cId="846217911" sldId="286"/>
        </pc:sldMkLst>
        <pc:spChg chg="add del">
          <ac:chgData name="Janet de Vink" userId="f5ea4e24624308b1" providerId="LiveId" clId="{4CAA5EAF-6605-4262-BDE3-F8399D3A3904}" dt="2023-03-16T09:00:05.547" v="712" actId="22"/>
          <ac:spMkLst>
            <pc:docMk/>
            <pc:sldMk cId="846217911" sldId="286"/>
            <ac:spMk id="10" creationId="{5D34470F-A6D3-8F45-AE75-846162F3330A}"/>
          </ac:spMkLst>
        </pc:spChg>
      </pc:sldChg>
      <pc:sldChg chg="add del">
        <pc:chgData name="Janet de Vink" userId="f5ea4e24624308b1" providerId="LiveId" clId="{4CAA5EAF-6605-4262-BDE3-F8399D3A3904}" dt="2023-03-16T08:55:08.853" v="674" actId="2696"/>
        <pc:sldMkLst>
          <pc:docMk/>
          <pc:sldMk cId="1024350500" sldId="287"/>
        </pc:sldMkLst>
      </pc:sldChg>
      <pc:sldChg chg="delSp modSp add del mod">
        <pc:chgData name="Janet de Vink" userId="f5ea4e24624308b1" providerId="LiveId" clId="{4CAA5EAF-6605-4262-BDE3-F8399D3A3904}" dt="2023-03-16T09:19:52.837" v="868" actId="2696"/>
        <pc:sldMkLst>
          <pc:docMk/>
          <pc:sldMk cId="2376992566" sldId="288"/>
        </pc:sldMkLst>
        <pc:spChg chg="del mod">
          <ac:chgData name="Janet de Vink" userId="f5ea4e24624308b1" providerId="LiveId" clId="{4CAA5EAF-6605-4262-BDE3-F8399D3A3904}" dt="2023-03-16T09:08:52.201" v="815"/>
          <ac:spMkLst>
            <pc:docMk/>
            <pc:sldMk cId="2376992566" sldId="288"/>
            <ac:spMk id="3" creationId="{00000000-0000-0000-0000-000000000000}"/>
          </ac:spMkLst>
        </pc:spChg>
      </pc:sldChg>
      <pc:sldChg chg="add del">
        <pc:chgData name="Janet de Vink" userId="f5ea4e24624308b1" providerId="LiveId" clId="{4CAA5EAF-6605-4262-BDE3-F8399D3A3904}" dt="2023-03-16T09:05:20.741" v="768" actId="2696"/>
        <pc:sldMkLst>
          <pc:docMk/>
          <pc:sldMk cId="3530242496" sldId="290"/>
        </pc:sldMkLst>
      </pc:sldChg>
      <pc:sldChg chg="add del ord">
        <pc:chgData name="Janet de Vink" userId="f5ea4e24624308b1" providerId="LiveId" clId="{4CAA5EAF-6605-4262-BDE3-F8399D3A3904}" dt="2023-03-16T09:20:41.561" v="869" actId="2696"/>
        <pc:sldMkLst>
          <pc:docMk/>
          <pc:sldMk cId="2849739515" sldId="291"/>
        </pc:sldMkLst>
      </pc:sldChg>
      <pc:sldChg chg="delSp add del mod">
        <pc:chgData name="Janet de Vink" userId="f5ea4e24624308b1" providerId="LiveId" clId="{4CAA5EAF-6605-4262-BDE3-F8399D3A3904}" dt="2023-03-12T18:56:24.518" v="76" actId="2696"/>
        <pc:sldMkLst>
          <pc:docMk/>
          <pc:sldMk cId="4089639533" sldId="292"/>
        </pc:sldMkLst>
        <pc:picChg chg="del">
          <ac:chgData name="Janet de Vink" userId="f5ea4e24624308b1" providerId="LiveId" clId="{4CAA5EAF-6605-4262-BDE3-F8399D3A3904}" dt="2023-03-12T18:55:49.601" v="43" actId="21"/>
          <ac:picMkLst>
            <pc:docMk/>
            <pc:sldMk cId="4089639533" sldId="292"/>
            <ac:picMk id="4" creationId="{00000000-0000-0000-0000-000000000000}"/>
          </ac:picMkLst>
        </pc:picChg>
        <pc:picChg chg="del">
          <ac:chgData name="Janet de Vink" userId="f5ea4e24624308b1" providerId="LiveId" clId="{4CAA5EAF-6605-4262-BDE3-F8399D3A3904}" dt="2023-03-12T18:56:06.630" v="73" actId="21"/>
          <ac:picMkLst>
            <pc:docMk/>
            <pc:sldMk cId="4089639533" sldId="292"/>
            <ac:picMk id="8" creationId="{00000000-0000-0000-0000-000000000000}"/>
          </ac:picMkLst>
        </pc:picChg>
      </pc:sldChg>
      <pc:sldChg chg="add del setBg">
        <pc:chgData name="Janet de Vink" userId="f5ea4e24624308b1" providerId="LiveId" clId="{4CAA5EAF-6605-4262-BDE3-F8399D3A3904}" dt="2023-03-12T18:59:57.750" v="119" actId="2696"/>
        <pc:sldMkLst>
          <pc:docMk/>
          <pc:sldMk cId="432238621" sldId="294"/>
        </pc:sldMkLst>
      </pc:sldChg>
      <pc:sldChg chg="addSp delSp modSp mod ord">
        <pc:chgData name="Janet de Vink" userId="f5ea4e24624308b1" providerId="LiveId" clId="{4CAA5EAF-6605-4262-BDE3-F8399D3A3904}" dt="2023-03-12T18:56:14.067" v="75" actId="1076"/>
        <pc:sldMkLst>
          <pc:docMk/>
          <pc:sldMk cId="3706545758" sldId="331"/>
        </pc:sldMkLst>
        <pc:spChg chg="mod">
          <ac:chgData name="Janet de Vink" userId="f5ea4e24624308b1" providerId="LiveId" clId="{4CAA5EAF-6605-4262-BDE3-F8399D3A3904}" dt="2023-03-12T18:55:42.657" v="42" actId="20577"/>
          <ac:spMkLst>
            <pc:docMk/>
            <pc:sldMk cId="3706545758" sldId="331"/>
            <ac:spMk id="2" creationId="{FB35D03C-8888-9582-9362-35358327C0D3}"/>
          </ac:spMkLst>
        </pc:spChg>
        <pc:spChg chg="del mod">
          <ac:chgData name="Janet de Vink" userId="f5ea4e24624308b1" providerId="LiveId" clId="{4CAA5EAF-6605-4262-BDE3-F8399D3A3904}" dt="2023-03-12T18:56:03.593" v="72"/>
          <ac:spMkLst>
            <pc:docMk/>
            <pc:sldMk cId="3706545758" sldId="331"/>
            <ac:spMk id="3" creationId="{FE3F854A-C5EE-E65D-A963-2424672BEFBB}"/>
          </ac:spMkLst>
        </pc:spChg>
        <pc:picChg chg="add mod">
          <ac:chgData name="Janet de Vink" userId="f5ea4e24624308b1" providerId="LiveId" clId="{4CAA5EAF-6605-4262-BDE3-F8399D3A3904}" dt="2023-03-12T18:56:01.062" v="70" actId="1076"/>
          <ac:picMkLst>
            <pc:docMk/>
            <pc:sldMk cId="3706545758" sldId="331"/>
            <ac:picMk id="4" creationId="{75B26D97-DC95-2725-7188-261246B22462}"/>
          </ac:picMkLst>
        </pc:picChg>
        <pc:picChg chg="add mod">
          <ac:chgData name="Janet de Vink" userId="f5ea4e24624308b1" providerId="LiveId" clId="{4CAA5EAF-6605-4262-BDE3-F8399D3A3904}" dt="2023-03-12T18:56:14.067" v="75" actId="1076"/>
          <ac:picMkLst>
            <pc:docMk/>
            <pc:sldMk cId="3706545758" sldId="331"/>
            <ac:picMk id="6" creationId="{B75BB64D-1496-A958-B98D-72E823BA9A61}"/>
          </ac:picMkLst>
        </pc:picChg>
      </pc:sldChg>
      <pc:sldChg chg="del">
        <pc:chgData name="Janet de Vink" userId="f5ea4e24624308b1" providerId="LiveId" clId="{4CAA5EAF-6605-4262-BDE3-F8399D3A3904}" dt="2023-03-12T18:55:09.352" v="2" actId="2696"/>
        <pc:sldMkLst>
          <pc:docMk/>
          <pc:sldMk cId="3131515657" sldId="332"/>
        </pc:sldMkLst>
      </pc:sldChg>
      <pc:sldChg chg="addSp modSp add mod">
        <pc:chgData name="Janet de Vink" userId="f5ea4e24624308b1" providerId="LiveId" clId="{4CAA5EAF-6605-4262-BDE3-F8399D3A3904}" dt="2023-03-12T18:57:37.991" v="87" actId="1076"/>
        <pc:sldMkLst>
          <pc:docMk/>
          <pc:sldMk cId="3792427544" sldId="332"/>
        </pc:sldMkLst>
        <pc:spChg chg="mod">
          <ac:chgData name="Janet de Vink" userId="f5ea4e24624308b1" providerId="LiveId" clId="{4CAA5EAF-6605-4262-BDE3-F8399D3A3904}" dt="2023-03-12T18:56:43.800" v="77"/>
          <ac:spMkLst>
            <pc:docMk/>
            <pc:sldMk cId="3792427544" sldId="332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8:57:23.973" v="84" actId="14100"/>
          <ac:spMkLst>
            <pc:docMk/>
            <pc:sldMk cId="3792427544" sldId="332"/>
            <ac:spMk id="3" creationId="{FE3F854A-C5EE-E65D-A963-2424672BEFBB}"/>
          </ac:spMkLst>
        </pc:spChg>
        <pc:picChg chg="add mod">
          <ac:chgData name="Janet de Vink" userId="f5ea4e24624308b1" providerId="LiveId" clId="{4CAA5EAF-6605-4262-BDE3-F8399D3A3904}" dt="2023-03-12T18:57:37.991" v="87" actId="1076"/>
          <ac:picMkLst>
            <pc:docMk/>
            <pc:sldMk cId="3792427544" sldId="332"/>
            <ac:picMk id="4" creationId="{8BF10D62-F9BC-B0BF-8D4F-28806E05C953}"/>
          </ac:picMkLst>
        </pc:picChg>
      </pc:sldChg>
      <pc:sldChg chg="addSp delSp modSp add mod">
        <pc:chgData name="Janet de Vink" userId="f5ea4e24624308b1" providerId="LiveId" clId="{4CAA5EAF-6605-4262-BDE3-F8399D3A3904}" dt="2023-03-12T18:59:42.523" v="117" actId="255"/>
        <pc:sldMkLst>
          <pc:docMk/>
          <pc:sldMk cId="2195468169" sldId="333"/>
        </pc:sldMkLst>
        <pc:spChg chg="mod">
          <ac:chgData name="Janet de Vink" userId="f5ea4e24624308b1" providerId="LiveId" clId="{4CAA5EAF-6605-4262-BDE3-F8399D3A3904}" dt="2023-03-12T18:58:13.057" v="90"/>
          <ac:spMkLst>
            <pc:docMk/>
            <pc:sldMk cId="2195468169" sldId="333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8:59:42.523" v="117" actId="255"/>
          <ac:spMkLst>
            <pc:docMk/>
            <pc:sldMk cId="2195468169" sldId="333"/>
            <ac:spMk id="3" creationId="{FE3F854A-C5EE-E65D-A963-2424672BEFBB}"/>
          </ac:spMkLst>
        </pc:spChg>
        <pc:picChg chg="del">
          <ac:chgData name="Janet de Vink" userId="f5ea4e24624308b1" providerId="LiveId" clId="{4CAA5EAF-6605-4262-BDE3-F8399D3A3904}" dt="2023-03-12T18:58:14.512" v="91" actId="478"/>
          <ac:picMkLst>
            <pc:docMk/>
            <pc:sldMk cId="2195468169" sldId="333"/>
            <ac:picMk id="4" creationId="{8BF10D62-F9BC-B0BF-8D4F-28806E05C953}"/>
          </ac:picMkLst>
        </pc:picChg>
        <pc:picChg chg="add mod">
          <ac:chgData name="Janet de Vink" userId="f5ea4e24624308b1" providerId="LiveId" clId="{4CAA5EAF-6605-4262-BDE3-F8399D3A3904}" dt="2023-03-12T18:59:23.825" v="114" actId="1076"/>
          <ac:picMkLst>
            <pc:docMk/>
            <pc:sldMk cId="2195468169" sldId="333"/>
            <ac:picMk id="6" creationId="{C260EFFF-7615-B9AC-407E-9332E97BE591}"/>
          </ac:picMkLst>
        </pc:picChg>
        <pc:picChg chg="add mod">
          <ac:chgData name="Janet de Vink" userId="f5ea4e24624308b1" providerId="LiveId" clId="{4CAA5EAF-6605-4262-BDE3-F8399D3A3904}" dt="2023-03-12T18:59:25.765" v="115" actId="1076"/>
          <ac:picMkLst>
            <pc:docMk/>
            <pc:sldMk cId="2195468169" sldId="333"/>
            <ac:picMk id="7" creationId="{5E94F922-A1C7-6E11-4DB0-86ED7277912A}"/>
          </ac:picMkLst>
        </pc:picChg>
        <pc:picChg chg="add mod">
          <ac:chgData name="Janet de Vink" userId="f5ea4e24624308b1" providerId="LiveId" clId="{4CAA5EAF-6605-4262-BDE3-F8399D3A3904}" dt="2023-03-12T18:59:27.918" v="116" actId="1076"/>
          <ac:picMkLst>
            <pc:docMk/>
            <pc:sldMk cId="2195468169" sldId="333"/>
            <ac:picMk id="8" creationId="{EFB14617-578C-4C03-0344-7E761DEE651E}"/>
          </ac:picMkLst>
        </pc:picChg>
      </pc:sldChg>
      <pc:sldChg chg="del">
        <pc:chgData name="Janet de Vink" userId="f5ea4e24624308b1" providerId="LiveId" clId="{4CAA5EAF-6605-4262-BDE3-F8399D3A3904}" dt="2023-03-12T18:55:12.469" v="3" actId="2696"/>
        <pc:sldMkLst>
          <pc:docMk/>
          <pc:sldMk cId="4110780316" sldId="333"/>
        </pc:sldMkLst>
      </pc:sldChg>
      <pc:sldChg chg="addSp modSp add mod">
        <pc:chgData name="Janet de Vink" userId="f5ea4e24624308b1" providerId="LiveId" clId="{4CAA5EAF-6605-4262-BDE3-F8399D3A3904}" dt="2023-03-12T19:05:07.038" v="141" actId="688"/>
        <pc:sldMkLst>
          <pc:docMk/>
          <pc:sldMk cId="3012749990" sldId="355"/>
        </pc:sldMkLst>
        <pc:spChg chg="mod">
          <ac:chgData name="Janet de Vink" userId="f5ea4e24624308b1" providerId="LiveId" clId="{4CAA5EAF-6605-4262-BDE3-F8399D3A3904}" dt="2023-03-12T19:02:44.942" v="123"/>
          <ac:spMkLst>
            <pc:docMk/>
            <pc:sldMk cId="3012749990" sldId="355"/>
            <ac:spMk id="2" creationId="{FB35D03C-8888-9582-9362-35358327C0D3}"/>
          </ac:spMkLst>
        </pc:spChg>
        <pc:spChg chg="add mod">
          <ac:chgData name="Janet de Vink" userId="f5ea4e24624308b1" providerId="LiveId" clId="{4CAA5EAF-6605-4262-BDE3-F8399D3A3904}" dt="2023-03-12T19:04:51.206" v="139" actId="688"/>
          <ac:spMkLst>
            <pc:docMk/>
            <pc:sldMk cId="3012749990" sldId="355"/>
            <ac:spMk id="3" creationId="{D5E375E1-6750-EE25-E1C9-82D9CB279286}"/>
          </ac:spMkLst>
        </pc:spChg>
        <pc:spChg chg="mod">
          <ac:chgData name="Janet de Vink" userId="f5ea4e24624308b1" providerId="LiveId" clId="{4CAA5EAF-6605-4262-BDE3-F8399D3A3904}" dt="2023-03-12T19:03:44.890" v="131" actId="255"/>
          <ac:spMkLst>
            <pc:docMk/>
            <pc:sldMk cId="3012749990" sldId="355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2T19:05:07.038" v="141" actId="688"/>
          <ac:spMkLst>
            <pc:docMk/>
            <pc:sldMk cId="3012749990" sldId="355"/>
            <ac:spMk id="6" creationId="{7CAE44BD-6464-7B74-67DA-674059A7D823}"/>
          </ac:spMkLst>
        </pc:spChg>
      </pc:sldChg>
      <pc:sldChg chg="add">
        <pc:chgData name="Janet de Vink" userId="f5ea4e24624308b1" providerId="LiveId" clId="{4CAA5EAF-6605-4262-BDE3-F8399D3A3904}" dt="2023-03-12T19:01:47.221" v="120"/>
        <pc:sldMkLst>
          <pc:docMk/>
          <pc:sldMk cId="449928676" sldId="363"/>
        </pc:sldMkLst>
      </pc:sldChg>
      <pc:sldChg chg="addSp modSp add mod">
        <pc:chgData name="Janet de Vink" userId="f5ea4e24624308b1" providerId="LiveId" clId="{4CAA5EAF-6605-4262-BDE3-F8399D3A3904}" dt="2023-03-12T19:06:20.782" v="158" actId="1076"/>
        <pc:sldMkLst>
          <pc:docMk/>
          <pc:sldMk cId="2059386116" sldId="364"/>
        </pc:sldMkLst>
        <pc:spChg chg="mod">
          <ac:chgData name="Janet de Vink" userId="f5ea4e24624308b1" providerId="LiveId" clId="{4CAA5EAF-6605-4262-BDE3-F8399D3A3904}" dt="2023-03-12T19:05:35.926" v="147"/>
          <ac:spMkLst>
            <pc:docMk/>
            <pc:sldMk cId="2059386116" sldId="364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9:05:53.494" v="149" actId="20577"/>
          <ac:spMkLst>
            <pc:docMk/>
            <pc:sldMk cId="2059386116" sldId="364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2T19:06:20.782" v="158" actId="1076"/>
          <ac:picMkLst>
            <pc:docMk/>
            <pc:sldMk cId="2059386116" sldId="364"/>
            <ac:picMk id="3" creationId="{D0C347BF-FDDD-3941-0E38-4144B479D156}"/>
          </ac:picMkLst>
        </pc:picChg>
        <pc:picChg chg="add mod">
          <ac:chgData name="Janet de Vink" userId="f5ea4e24624308b1" providerId="LiveId" clId="{4CAA5EAF-6605-4262-BDE3-F8399D3A3904}" dt="2023-03-12T19:06:16.790" v="156" actId="1076"/>
          <ac:picMkLst>
            <pc:docMk/>
            <pc:sldMk cId="2059386116" sldId="364"/>
            <ac:picMk id="6" creationId="{BC6ECE5E-A05B-B7B8-6171-EC76A881E13C}"/>
          </ac:picMkLst>
        </pc:picChg>
        <pc:picChg chg="add mod">
          <ac:chgData name="Janet de Vink" userId="f5ea4e24624308b1" providerId="LiveId" clId="{4CAA5EAF-6605-4262-BDE3-F8399D3A3904}" dt="2023-03-12T19:06:11.744" v="153" actId="1076"/>
          <ac:picMkLst>
            <pc:docMk/>
            <pc:sldMk cId="2059386116" sldId="364"/>
            <ac:picMk id="7" creationId="{0860A089-7267-C583-F28A-24EAF7AF960D}"/>
          </ac:picMkLst>
        </pc:picChg>
        <pc:picChg chg="add mod">
          <ac:chgData name="Janet de Vink" userId="f5ea4e24624308b1" providerId="LiveId" clId="{4CAA5EAF-6605-4262-BDE3-F8399D3A3904}" dt="2023-03-12T19:06:08.127" v="151" actId="1076"/>
          <ac:picMkLst>
            <pc:docMk/>
            <pc:sldMk cId="2059386116" sldId="364"/>
            <ac:picMk id="8" creationId="{917F25C5-E650-4EAF-8764-5B08A0322A3F}"/>
          </ac:picMkLst>
        </pc:picChg>
        <pc:picChg chg="add mod">
          <ac:chgData name="Janet de Vink" userId="f5ea4e24624308b1" providerId="LiveId" clId="{4CAA5EAF-6605-4262-BDE3-F8399D3A3904}" dt="2023-03-12T19:06:09.950" v="152" actId="1076"/>
          <ac:picMkLst>
            <pc:docMk/>
            <pc:sldMk cId="2059386116" sldId="364"/>
            <ac:picMk id="9" creationId="{49150D35-5510-1DDD-413C-0909BE81D31F}"/>
          </ac:picMkLst>
        </pc:picChg>
      </pc:sldChg>
      <pc:sldChg chg="addSp delSp modSp add mod ord">
        <pc:chgData name="Janet de Vink" userId="f5ea4e24624308b1" providerId="LiveId" clId="{4CAA5EAF-6605-4262-BDE3-F8399D3A3904}" dt="2023-03-12T19:10:47.520" v="210" actId="255"/>
        <pc:sldMkLst>
          <pc:docMk/>
          <pc:sldMk cId="4238519286" sldId="365"/>
        </pc:sldMkLst>
        <pc:spChg chg="mod">
          <ac:chgData name="Janet de Vink" userId="f5ea4e24624308b1" providerId="LiveId" clId="{4CAA5EAF-6605-4262-BDE3-F8399D3A3904}" dt="2023-03-12T19:08:28.796" v="177"/>
          <ac:spMkLst>
            <pc:docMk/>
            <pc:sldMk cId="4238519286" sldId="365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9:09:42.554" v="199" actId="20577"/>
          <ac:spMkLst>
            <pc:docMk/>
            <pc:sldMk cId="4238519286" sldId="365"/>
            <ac:spMk id="4" creationId="{A3FAE1A9-76D4-B3FD-9ADF-960F88BEB8E3}"/>
          </ac:spMkLst>
        </pc:spChg>
        <pc:spChg chg="add del">
          <ac:chgData name="Janet de Vink" userId="f5ea4e24624308b1" providerId="LiveId" clId="{4CAA5EAF-6605-4262-BDE3-F8399D3A3904}" dt="2023-03-12T19:08:52.783" v="179" actId="478"/>
          <ac:spMkLst>
            <pc:docMk/>
            <pc:sldMk cId="4238519286" sldId="365"/>
            <ac:spMk id="6" creationId="{6AEFEFDB-B16A-F2F6-DEEB-33AE21DF794B}"/>
          </ac:spMkLst>
        </pc:spChg>
        <pc:spChg chg="add del mod">
          <ac:chgData name="Janet de Vink" userId="f5ea4e24624308b1" providerId="LiveId" clId="{4CAA5EAF-6605-4262-BDE3-F8399D3A3904}" dt="2023-03-12T19:10:07.053" v="205"/>
          <ac:spMkLst>
            <pc:docMk/>
            <pc:sldMk cId="4238519286" sldId="365"/>
            <ac:spMk id="8" creationId="{A4F76246-2CF2-EF44-7FF1-512BC7F86A58}"/>
          </ac:spMkLst>
        </pc:spChg>
        <pc:spChg chg="add mod">
          <ac:chgData name="Janet de Vink" userId="f5ea4e24624308b1" providerId="LiveId" clId="{4CAA5EAF-6605-4262-BDE3-F8399D3A3904}" dt="2023-03-12T19:10:47.520" v="210" actId="255"/>
          <ac:spMkLst>
            <pc:docMk/>
            <pc:sldMk cId="4238519286" sldId="365"/>
            <ac:spMk id="9" creationId="{09738023-159C-2D06-6B58-304B5801FF69}"/>
          </ac:spMkLst>
        </pc:spChg>
        <pc:picChg chg="add mod">
          <ac:chgData name="Janet de Vink" userId="f5ea4e24624308b1" providerId="LiveId" clId="{4CAA5EAF-6605-4262-BDE3-F8399D3A3904}" dt="2023-03-12T19:09:58.472" v="202" actId="14100"/>
          <ac:picMkLst>
            <pc:docMk/>
            <pc:sldMk cId="4238519286" sldId="365"/>
            <ac:picMk id="7" creationId="{20B1DEB5-1473-F3B7-DCB3-DDB54082BD9F}"/>
          </ac:picMkLst>
        </pc:picChg>
      </pc:sldChg>
      <pc:sldChg chg="addSp delSp modSp add mod ord">
        <pc:chgData name="Janet de Vink" userId="f5ea4e24624308b1" providerId="LiveId" clId="{4CAA5EAF-6605-4262-BDE3-F8399D3A3904}" dt="2023-03-12T19:08:05.632" v="174" actId="1076"/>
        <pc:sldMkLst>
          <pc:docMk/>
          <pc:sldMk cId="3993622232" sldId="366"/>
        </pc:sldMkLst>
        <pc:spChg chg="mod">
          <ac:chgData name="Janet de Vink" userId="f5ea4e24624308b1" providerId="LiveId" clId="{4CAA5EAF-6605-4262-BDE3-F8399D3A3904}" dt="2023-03-12T19:06:42.999" v="162"/>
          <ac:spMkLst>
            <pc:docMk/>
            <pc:sldMk cId="3993622232" sldId="366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9:07:29.208" v="168" actId="255"/>
          <ac:spMkLst>
            <pc:docMk/>
            <pc:sldMk cId="3993622232" sldId="366"/>
            <ac:spMk id="4" creationId="{A3FAE1A9-76D4-B3FD-9ADF-960F88BEB8E3}"/>
          </ac:spMkLst>
        </pc:spChg>
        <pc:picChg chg="add del mod">
          <ac:chgData name="Janet de Vink" userId="f5ea4e24624308b1" providerId="LiveId" clId="{4CAA5EAF-6605-4262-BDE3-F8399D3A3904}" dt="2023-03-12T19:07:56.457" v="172" actId="478"/>
          <ac:picMkLst>
            <pc:docMk/>
            <pc:sldMk cId="3993622232" sldId="366"/>
            <ac:picMk id="3" creationId="{741FE488-B6D8-7487-CB61-20B02657C674}"/>
          </ac:picMkLst>
        </pc:picChg>
        <pc:picChg chg="add mod">
          <ac:chgData name="Janet de Vink" userId="f5ea4e24624308b1" providerId="LiveId" clId="{4CAA5EAF-6605-4262-BDE3-F8399D3A3904}" dt="2023-03-12T19:07:12.950" v="166"/>
          <ac:picMkLst>
            <pc:docMk/>
            <pc:sldMk cId="3993622232" sldId="366"/>
            <ac:picMk id="6" creationId="{11095F92-56FA-D779-8D30-1100D02E246D}"/>
          </ac:picMkLst>
        </pc:picChg>
        <pc:picChg chg="add mod">
          <ac:chgData name="Janet de Vink" userId="f5ea4e24624308b1" providerId="LiveId" clId="{4CAA5EAF-6605-4262-BDE3-F8399D3A3904}" dt="2023-03-12T19:07:12.950" v="166"/>
          <ac:picMkLst>
            <pc:docMk/>
            <pc:sldMk cId="3993622232" sldId="366"/>
            <ac:picMk id="7" creationId="{987EB2B3-8B11-6BEC-2C0E-2B7E92852DB4}"/>
          </ac:picMkLst>
        </pc:picChg>
        <pc:picChg chg="add del mod">
          <ac:chgData name="Janet de Vink" userId="f5ea4e24624308b1" providerId="LiveId" clId="{4CAA5EAF-6605-4262-BDE3-F8399D3A3904}" dt="2023-03-12T19:07:55.749" v="171" actId="478"/>
          <ac:picMkLst>
            <pc:docMk/>
            <pc:sldMk cId="3993622232" sldId="366"/>
            <ac:picMk id="8" creationId="{A852E3C1-E853-1AEE-C6A0-A758876343C1}"/>
          </ac:picMkLst>
        </pc:picChg>
        <pc:picChg chg="add mod">
          <ac:chgData name="Janet de Vink" userId="f5ea4e24624308b1" providerId="LiveId" clId="{4CAA5EAF-6605-4262-BDE3-F8399D3A3904}" dt="2023-03-12T19:08:05.632" v="174" actId="1076"/>
          <ac:picMkLst>
            <pc:docMk/>
            <pc:sldMk cId="3993622232" sldId="366"/>
            <ac:picMk id="9" creationId="{D27E378C-5E9D-7FE6-0073-9619578AC3D9}"/>
          </ac:picMkLst>
        </pc:picChg>
      </pc:sldChg>
      <pc:sldChg chg="addSp modSp add mod">
        <pc:chgData name="Janet de Vink" userId="f5ea4e24624308b1" providerId="LiveId" clId="{4CAA5EAF-6605-4262-BDE3-F8399D3A3904}" dt="2023-03-16T09:18:17.816" v="867" actId="1036"/>
        <pc:sldMkLst>
          <pc:docMk/>
          <pc:sldMk cId="3541499775" sldId="367"/>
        </pc:sldMkLst>
        <pc:spChg chg="mod">
          <ac:chgData name="Janet de Vink" userId="f5ea4e24624308b1" providerId="LiveId" clId="{4CAA5EAF-6605-4262-BDE3-F8399D3A3904}" dt="2023-03-12T19:11:30.925" v="220" actId="20577"/>
          <ac:spMkLst>
            <pc:docMk/>
            <pc:sldMk cId="3541499775" sldId="367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9:17:35.466" v="864" actId="255"/>
          <ac:spMkLst>
            <pc:docMk/>
            <pc:sldMk cId="3541499775" sldId="367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6T09:18:17.816" v="867" actId="1036"/>
          <ac:picMkLst>
            <pc:docMk/>
            <pc:sldMk cId="3541499775" sldId="367"/>
            <ac:picMk id="3" creationId="{7947E2FF-1DB7-4B41-E310-89A082F43B74}"/>
          </ac:picMkLst>
        </pc:picChg>
      </pc:sldChg>
      <pc:sldChg chg="addSp modSp add mod">
        <pc:chgData name="Janet de Vink" userId="f5ea4e24624308b1" providerId="LiveId" clId="{4CAA5EAF-6605-4262-BDE3-F8399D3A3904}" dt="2023-03-12T19:15:18.561" v="255" actId="1076"/>
        <pc:sldMkLst>
          <pc:docMk/>
          <pc:sldMk cId="2012435497" sldId="368"/>
        </pc:sldMkLst>
        <pc:spChg chg="mod">
          <ac:chgData name="Janet de Vink" userId="f5ea4e24624308b1" providerId="LiveId" clId="{4CAA5EAF-6605-4262-BDE3-F8399D3A3904}" dt="2023-03-12T19:12:47.608" v="241"/>
          <ac:spMkLst>
            <pc:docMk/>
            <pc:sldMk cId="2012435497" sldId="368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9:15:13.839" v="254" actId="255"/>
          <ac:spMkLst>
            <pc:docMk/>
            <pc:sldMk cId="2012435497" sldId="368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2T19:15:18.561" v="255" actId="1076"/>
          <ac:picMkLst>
            <pc:docMk/>
            <pc:sldMk cId="2012435497" sldId="368"/>
            <ac:picMk id="3" creationId="{1E836276-3E4D-78EB-B719-C04AD1543B89}"/>
          </ac:picMkLst>
        </pc:picChg>
        <pc:picChg chg="add mod">
          <ac:chgData name="Janet de Vink" userId="f5ea4e24624308b1" providerId="LiveId" clId="{4CAA5EAF-6605-4262-BDE3-F8399D3A3904}" dt="2023-03-12T19:13:35.435" v="243"/>
          <ac:picMkLst>
            <pc:docMk/>
            <pc:sldMk cId="2012435497" sldId="368"/>
            <ac:picMk id="6" creationId="{AF3785E8-78A5-D1A0-87FA-AADDD21B05D2}"/>
          </ac:picMkLst>
        </pc:picChg>
        <pc:picChg chg="add mod">
          <ac:chgData name="Janet de Vink" userId="f5ea4e24624308b1" providerId="LiveId" clId="{4CAA5EAF-6605-4262-BDE3-F8399D3A3904}" dt="2023-03-12T19:13:35.435" v="243"/>
          <ac:picMkLst>
            <pc:docMk/>
            <pc:sldMk cId="2012435497" sldId="368"/>
            <ac:picMk id="7" creationId="{4A043EB6-541C-0723-2BA5-8CC3447A803E}"/>
          </ac:picMkLst>
        </pc:picChg>
      </pc:sldChg>
      <pc:sldChg chg="addSp modSp add mod ord">
        <pc:chgData name="Janet de Vink" userId="f5ea4e24624308b1" providerId="LiveId" clId="{4CAA5EAF-6605-4262-BDE3-F8399D3A3904}" dt="2023-03-12T19:18:28.450" v="293" actId="20577"/>
        <pc:sldMkLst>
          <pc:docMk/>
          <pc:sldMk cId="1270929956" sldId="369"/>
        </pc:sldMkLst>
        <pc:spChg chg="mod">
          <ac:chgData name="Janet de Vink" userId="f5ea4e24624308b1" providerId="LiveId" clId="{4CAA5EAF-6605-4262-BDE3-F8399D3A3904}" dt="2023-03-12T19:18:28.450" v="293" actId="20577"/>
          <ac:spMkLst>
            <pc:docMk/>
            <pc:sldMk cId="1270929956" sldId="369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9:17:52.568" v="275" actId="20577"/>
          <ac:spMkLst>
            <pc:docMk/>
            <pc:sldMk cId="1270929956" sldId="369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2T19:18:04.681" v="278" actId="1076"/>
          <ac:picMkLst>
            <pc:docMk/>
            <pc:sldMk cId="1270929956" sldId="369"/>
            <ac:picMk id="3" creationId="{12359EA4-33D4-BF9B-33DC-EFE089F02F05}"/>
          </ac:picMkLst>
        </pc:picChg>
        <pc:picChg chg="add mod">
          <ac:chgData name="Janet de Vink" userId="f5ea4e24624308b1" providerId="LiveId" clId="{4CAA5EAF-6605-4262-BDE3-F8399D3A3904}" dt="2023-03-12T19:18:07.963" v="280" actId="1076"/>
          <ac:picMkLst>
            <pc:docMk/>
            <pc:sldMk cId="1270929956" sldId="369"/>
            <ac:picMk id="6" creationId="{33210F5F-DE83-DE21-9BD9-D3AB5A703703}"/>
          </ac:picMkLst>
        </pc:picChg>
        <pc:picChg chg="add mod">
          <ac:chgData name="Janet de Vink" userId="f5ea4e24624308b1" providerId="LiveId" clId="{4CAA5EAF-6605-4262-BDE3-F8399D3A3904}" dt="2023-03-12T19:18:06.715" v="279" actId="1076"/>
          <ac:picMkLst>
            <pc:docMk/>
            <pc:sldMk cId="1270929956" sldId="369"/>
            <ac:picMk id="7" creationId="{E52355E0-2179-F213-22D5-4668E8965F85}"/>
          </ac:picMkLst>
        </pc:picChg>
        <pc:picChg chg="add mod">
          <ac:chgData name="Janet de Vink" userId="f5ea4e24624308b1" providerId="LiveId" clId="{4CAA5EAF-6605-4262-BDE3-F8399D3A3904}" dt="2023-03-12T19:18:09.150" v="281" actId="1076"/>
          <ac:picMkLst>
            <pc:docMk/>
            <pc:sldMk cId="1270929956" sldId="369"/>
            <ac:picMk id="8" creationId="{D0EDAD7F-0D05-40E4-0DE8-3D44931864D3}"/>
          </ac:picMkLst>
        </pc:picChg>
        <pc:picChg chg="add mod">
          <ac:chgData name="Janet de Vink" userId="f5ea4e24624308b1" providerId="LiveId" clId="{4CAA5EAF-6605-4262-BDE3-F8399D3A3904}" dt="2023-03-12T19:18:11.106" v="282" actId="1076"/>
          <ac:picMkLst>
            <pc:docMk/>
            <pc:sldMk cId="1270929956" sldId="369"/>
            <ac:picMk id="9" creationId="{45A35755-3F62-61ED-757F-76787C0F749A}"/>
          </ac:picMkLst>
        </pc:picChg>
        <pc:picChg chg="add mod">
          <ac:chgData name="Janet de Vink" userId="f5ea4e24624308b1" providerId="LiveId" clId="{4CAA5EAF-6605-4262-BDE3-F8399D3A3904}" dt="2023-03-12T19:18:12.787" v="283" actId="1076"/>
          <ac:picMkLst>
            <pc:docMk/>
            <pc:sldMk cId="1270929956" sldId="369"/>
            <ac:picMk id="10" creationId="{CC9F1C17-162D-5841-25ED-50D5C961F043}"/>
          </ac:picMkLst>
        </pc:picChg>
      </pc:sldChg>
      <pc:sldChg chg="addSp modSp add mod ord">
        <pc:chgData name="Janet de Vink" userId="f5ea4e24624308b1" providerId="LiveId" clId="{4CAA5EAF-6605-4262-BDE3-F8399D3A3904}" dt="2023-03-12T19:21:37.953" v="390" actId="1076"/>
        <pc:sldMkLst>
          <pc:docMk/>
          <pc:sldMk cId="1571500777" sldId="370"/>
        </pc:sldMkLst>
        <pc:spChg chg="mod">
          <ac:chgData name="Janet de Vink" userId="f5ea4e24624308b1" providerId="LiveId" clId="{4CAA5EAF-6605-4262-BDE3-F8399D3A3904}" dt="2023-03-12T19:18:47.100" v="295"/>
          <ac:spMkLst>
            <pc:docMk/>
            <pc:sldMk cId="1571500777" sldId="370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2T19:19:18.855" v="298" actId="255"/>
          <ac:spMkLst>
            <pc:docMk/>
            <pc:sldMk cId="1571500777" sldId="370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2T19:21:33.993" v="389" actId="1076"/>
          <ac:spMkLst>
            <pc:docMk/>
            <pc:sldMk cId="1571500777" sldId="370"/>
            <ac:spMk id="6" creationId="{9663175F-981F-30BB-31E2-627ECFA221CA}"/>
          </ac:spMkLst>
        </pc:spChg>
        <pc:picChg chg="add mod">
          <ac:chgData name="Janet de Vink" userId="f5ea4e24624308b1" providerId="LiveId" clId="{4CAA5EAF-6605-4262-BDE3-F8399D3A3904}" dt="2023-03-12T19:21:37.953" v="390" actId="1076"/>
          <ac:picMkLst>
            <pc:docMk/>
            <pc:sldMk cId="1571500777" sldId="370"/>
            <ac:picMk id="3" creationId="{1BE0EE79-A16F-8561-4732-E96E8D8C7A70}"/>
          </ac:picMkLst>
        </pc:picChg>
      </pc:sldChg>
      <pc:sldChg chg="addSp modSp add mod ord">
        <pc:chgData name="Janet de Vink" userId="f5ea4e24624308b1" providerId="LiveId" clId="{4CAA5EAF-6605-4262-BDE3-F8399D3A3904}" dt="2023-03-16T08:31:55.275" v="427" actId="255"/>
        <pc:sldMkLst>
          <pc:docMk/>
          <pc:sldMk cId="4194955733" sldId="371"/>
        </pc:sldMkLst>
        <pc:spChg chg="mod">
          <ac:chgData name="Janet de Vink" userId="f5ea4e24624308b1" providerId="LiveId" clId="{4CAA5EAF-6605-4262-BDE3-F8399D3A3904}" dt="2023-03-16T08:31:55.275" v="427" actId="255"/>
          <ac:spMkLst>
            <pc:docMk/>
            <pc:sldMk cId="4194955733" sldId="371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31:40.058" v="426" actId="113"/>
          <ac:spMkLst>
            <pc:docMk/>
            <pc:sldMk cId="4194955733" sldId="371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6T08:30:59.057" v="410" actId="1076"/>
          <ac:picMkLst>
            <pc:docMk/>
            <pc:sldMk cId="4194955733" sldId="371"/>
            <ac:picMk id="3" creationId="{E65578B7-1FF3-3ADA-1973-9F15B68C4319}"/>
          </ac:picMkLst>
        </pc:picChg>
        <pc:picChg chg="add mod">
          <ac:chgData name="Janet de Vink" userId="f5ea4e24624308b1" providerId="LiveId" clId="{4CAA5EAF-6605-4262-BDE3-F8399D3A3904}" dt="2023-03-16T08:31:04.108" v="411" actId="1076"/>
          <ac:picMkLst>
            <pc:docMk/>
            <pc:sldMk cId="4194955733" sldId="371"/>
            <ac:picMk id="6" creationId="{81F2B183-C194-857F-971B-004E5E915E81}"/>
          </ac:picMkLst>
        </pc:picChg>
        <pc:picChg chg="add mod">
          <ac:chgData name="Janet de Vink" userId="f5ea4e24624308b1" providerId="LiveId" clId="{4CAA5EAF-6605-4262-BDE3-F8399D3A3904}" dt="2023-03-16T08:31:07.023" v="412" actId="1076"/>
          <ac:picMkLst>
            <pc:docMk/>
            <pc:sldMk cId="4194955733" sldId="371"/>
            <ac:picMk id="7" creationId="{C0B880FA-A7CF-AB22-5ABA-FBB9E7C28F06}"/>
          </ac:picMkLst>
        </pc:picChg>
      </pc:sldChg>
      <pc:sldChg chg="addSp modSp add mod ord">
        <pc:chgData name="Janet de Vink" userId="f5ea4e24624308b1" providerId="LiveId" clId="{4CAA5EAF-6605-4262-BDE3-F8399D3A3904}" dt="2023-03-16T08:38:38.868" v="479" actId="1076"/>
        <pc:sldMkLst>
          <pc:docMk/>
          <pc:sldMk cId="3563937378" sldId="372"/>
        </pc:sldMkLst>
        <pc:spChg chg="mod">
          <ac:chgData name="Janet de Vink" userId="f5ea4e24624308b1" providerId="LiveId" clId="{4CAA5EAF-6605-4262-BDE3-F8399D3A3904}" dt="2023-03-16T08:37:40.606" v="466"/>
          <ac:spMkLst>
            <pc:docMk/>
            <pc:sldMk cId="3563937378" sldId="372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37:50.410" v="469" actId="20577"/>
          <ac:spMkLst>
            <pc:docMk/>
            <pc:sldMk cId="3563937378" sldId="372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8:38:38.868" v="479" actId="1076"/>
          <ac:spMkLst>
            <pc:docMk/>
            <pc:sldMk cId="3563937378" sldId="372"/>
            <ac:spMk id="6" creationId="{A96654AA-60DC-CEFD-F065-F49D84984B96}"/>
          </ac:spMkLst>
        </pc:spChg>
        <pc:picChg chg="add mod">
          <ac:chgData name="Janet de Vink" userId="f5ea4e24624308b1" providerId="LiveId" clId="{4CAA5EAF-6605-4262-BDE3-F8399D3A3904}" dt="2023-03-16T08:37:57.747" v="472" actId="14100"/>
          <ac:picMkLst>
            <pc:docMk/>
            <pc:sldMk cId="3563937378" sldId="372"/>
            <ac:picMk id="3" creationId="{616797F6-D528-67BF-8DBD-186E0E21C062}"/>
          </ac:picMkLst>
        </pc:picChg>
      </pc:sldChg>
      <pc:sldChg chg="addSp modSp add mod ord">
        <pc:chgData name="Janet de Vink" userId="f5ea4e24624308b1" providerId="LiveId" clId="{4CAA5EAF-6605-4262-BDE3-F8399D3A3904}" dt="2023-03-16T08:41:42.793" v="545" actId="688"/>
        <pc:sldMkLst>
          <pc:docMk/>
          <pc:sldMk cId="214213314" sldId="373"/>
        </pc:sldMkLst>
        <pc:spChg chg="mod">
          <ac:chgData name="Janet de Vink" userId="f5ea4e24624308b1" providerId="LiveId" clId="{4CAA5EAF-6605-4262-BDE3-F8399D3A3904}" dt="2023-03-16T08:39:19.361" v="484"/>
          <ac:spMkLst>
            <pc:docMk/>
            <pc:sldMk cId="214213314" sldId="373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39:49.227" v="488" actId="255"/>
          <ac:spMkLst>
            <pc:docMk/>
            <pc:sldMk cId="214213314" sldId="373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8:41:42.793" v="545" actId="688"/>
          <ac:spMkLst>
            <pc:docMk/>
            <pc:sldMk cId="214213314" sldId="373"/>
            <ac:spMk id="7" creationId="{2E46C22B-39E4-C2F5-B40D-B74273018448}"/>
          </ac:spMkLst>
        </pc:spChg>
        <pc:picChg chg="add mod">
          <ac:chgData name="Janet de Vink" userId="f5ea4e24624308b1" providerId="LiveId" clId="{4CAA5EAF-6605-4262-BDE3-F8399D3A3904}" dt="2023-03-16T08:40:00.200" v="489"/>
          <ac:picMkLst>
            <pc:docMk/>
            <pc:sldMk cId="214213314" sldId="373"/>
            <ac:picMk id="3" creationId="{64D78016-F31F-4038-6808-49A4CB67A857}"/>
          </ac:picMkLst>
        </pc:picChg>
        <pc:picChg chg="add mod">
          <ac:chgData name="Janet de Vink" userId="f5ea4e24624308b1" providerId="LiveId" clId="{4CAA5EAF-6605-4262-BDE3-F8399D3A3904}" dt="2023-03-16T08:40:00.200" v="489"/>
          <ac:picMkLst>
            <pc:docMk/>
            <pc:sldMk cId="214213314" sldId="373"/>
            <ac:picMk id="6" creationId="{0AEAF2E1-D105-B910-1AE9-FAED4EA1E788}"/>
          </ac:picMkLst>
        </pc:picChg>
      </pc:sldChg>
      <pc:sldChg chg="addSp modSp add mod">
        <pc:chgData name="Janet de Vink" userId="f5ea4e24624308b1" providerId="LiveId" clId="{4CAA5EAF-6605-4262-BDE3-F8399D3A3904}" dt="2023-03-16T09:16:25.185" v="848" actId="1035"/>
        <pc:sldMkLst>
          <pc:docMk/>
          <pc:sldMk cId="2492450781" sldId="374"/>
        </pc:sldMkLst>
        <pc:spChg chg="mod">
          <ac:chgData name="Janet de Vink" userId="f5ea4e24624308b1" providerId="LiveId" clId="{4CAA5EAF-6605-4262-BDE3-F8399D3A3904}" dt="2023-03-16T08:32:27.137" v="431"/>
          <ac:spMkLst>
            <pc:docMk/>
            <pc:sldMk cId="2492450781" sldId="374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32:57.664" v="433" actId="20577"/>
          <ac:spMkLst>
            <pc:docMk/>
            <pc:sldMk cId="2492450781" sldId="374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8:36:35.577" v="454" actId="113"/>
          <ac:spMkLst>
            <pc:docMk/>
            <pc:sldMk cId="2492450781" sldId="374"/>
            <ac:spMk id="11" creationId="{0E76E2C6-484A-29D3-0FBE-54F829B06C81}"/>
          </ac:spMkLst>
        </pc:spChg>
        <pc:spChg chg="add mod">
          <ac:chgData name="Janet de Vink" userId="f5ea4e24624308b1" providerId="LiveId" clId="{4CAA5EAF-6605-4262-BDE3-F8399D3A3904}" dt="2023-03-16T08:36:44.515" v="457" actId="113"/>
          <ac:spMkLst>
            <pc:docMk/>
            <pc:sldMk cId="2492450781" sldId="374"/>
            <ac:spMk id="13" creationId="{3D3774F0-5C66-47B0-D613-0BE8A34D8780}"/>
          </ac:spMkLst>
        </pc:spChg>
        <pc:spChg chg="add mod">
          <ac:chgData name="Janet de Vink" userId="f5ea4e24624308b1" providerId="LiveId" clId="{4CAA5EAF-6605-4262-BDE3-F8399D3A3904}" dt="2023-03-16T08:36:28.811" v="452" actId="113"/>
          <ac:spMkLst>
            <pc:docMk/>
            <pc:sldMk cId="2492450781" sldId="374"/>
            <ac:spMk id="15" creationId="{66586CBD-6F36-733E-50E2-69B35182F397}"/>
          </ac:spMkLst>
        </pc:spChg>
        <pc:spChg chg="add mod">
          <ac:chgData name="Janet de Vink" userId="f5ea4e24624308b1" providerId="LiveId" clId="{4CAA5EAF-6605-4262-BDE3-F8399D3A3904}" dt="2023-03-16T08:37:06.178" v="460" actId="113"/>
          <ac:spMkLst>
            <pc:docMk/>
            <pc:sldMk cId="2492450781" sldId="374"/>
            <ac:spMk id="17" creationId="{CDB72A91-8AC9-A601-01AC-FECAC1742693}"/>
          </ac:spMkLst>
        </pc:spChg>
        <pc:spChg chg="add mod">
          <ac:chgData name="Janet de Vink" userId="f5ea4e24624308b1" providerId="LiveId" clId="{4CAA5EAF-6605-4262-BDE3-F8399D3A3904}" dt="2023-03-16T08:37:14.520" v="462" actId="113"/>
          <ac:spMkLst>
            <pc:docMk/>
            <pc:sldMk cId="2492450781" sldId="374"/>
            <ac:spMk id="19" creationId="{5274374E-9C5D-92DD-95AE-C319A2020F23}"/>
          </ac:spMkLst>
        </pc:spChg>
        <pc:picChg chg="add mod">
          <ac:chgData name="Janet de Vink" userId="f5ea4e24624308b1" providerId="LiveId" clId="{4CAA5EAF-6605-4262-BDE3-F8399D3A3904}" dt="2023-03-16T08:32:39.484" v="432"/>
          <ac:picMkLst>
            <pc:docMk/>
            <pc:sldMk cId="2492450781" sldId="374"/>
            <ac:picMk id="3" creationId="{DC11523E-8395-B1D6-5E63-0C5A22852A99}"/>
          </ac:picMkLst>
        </pc:picChg>
        <pc:picChg chg="mod">
          <ac:chgData name="Janet de Vink" userId="f5ea4e24624308b1" providerId="LiveId" clId="{4CAA5EAF-6605-4262-BDE3-F8399D3A3904}" dt="2023-03-16T09:16:25.185" v="848" actId="1035"/>
          <ac:picMkLst>
            <pc:docMk/>
            <pc:sldMk cId="2492450781" sldId="374"/>
            <ac:picMk id="5" creationId="{0FD5D912-7CFC-6248-8BAA-A9D5E4566099}"/>
          </ac:picMkLst>
        </pc:picChg>
        <pc:picChg chg="add mod">
          <ac:chgData name="Janet de Vink" userId="f5ea4e24624308b1" providerId="LiveId" clId="{4CAA5EAF-6605-4262-BDE3-F8399D3A3904}" dt="2023-03-16T08:32:39.484" v="432"/>
          <ac:picMkLst>
            <pc:docMk/>
            <pc:sldMk cId="2492450781" sldId="374"/>
            <ac:picMk id="6" creationId="{47316B72-6333-CB81-4CA2-B756A3DF58B0}"/>
          </ac:picMkLst>
        </pc:picChg>
        <pc:picChg chg="add mod">
          <ac:chgData name="Janet de Vink" userId="f5ea4e24624308b1" providerId="LiveId" clId="{4CAA5EAF-6605-4262-BDE3-F8399D3A3904}" dt="2023-03-16T08:32:39.484" v="432"/>
          <ac:picMkLst>
            <pc:docMk/>
            <pc:sldMk cId="2492450781" sldId="374"/>
            <ac:picMk id="7" creationId="{0259C438-6C31-C142-B55C-0778AD9C16B0}"/>
          </ac:picMkLst>
        </pc:picChg>
        <pc:picChg chg="add mod">
          <ac:chgData name="Janet de Vink" userId="f5ea4e24624308b1" providerId="LiveId" clId="{4CAA5EAF-6605-4262-BDE3-F8399D3A3904}" dt="2023-03-16T08:32:39.484" v="432"/>
          <ac:picMkLst>
            <pc:docMk/>
            <pc:sldMk cId="2492450781" sldId="374"/>
            <ac:picMk id="8" creationId="{4CC260B1-38C9-63A0-3C9F-E1D4CCCA828C}"/>
          </ac:picMkLst>
        </pc:picChg>
        <pc:picChg chg="add mod">
          <ac:chgData name="Janet de Vink" userId="f5ea4e24624308b1" providerId="LiveId" clId="{4CAA5EAF-6605-4262-BDE3-F8399D3A3904}" dt="2023-03-16T08:32:39.484" v="432"/>
          <ac:picMkLst>
            <pc:docMk/>
            <pc:sldMk cId="2492450781" sldId="374"/>
            <ac:picMk id="9" creationId="{42684970-6221-75FB-92CE-044650021ABD}"/>
          </ac:picMkLst>
        </pc:picChg>
      </pc:sldChg>
      <pc:sldChg chg="addSp modSp add mod ord">
        <pc:chgData name="Janet de Vink" userId="f5ea4e24624308b1" providerId="LiveId" clId="{4CAA5EAF-6605-4262-BDE3-F8399D3A3904}" dt="2023-03-16T08:43:16.439" v="564" actId="1076"/>
        <pc:sldMkLst>
          <pc:docMk/>
          <pc:sldMk cId="2585060679" sldId="375"/>
        </pc:sldMkLst>
        <pc:spChg chg="mod">
          <ac:chgData name="Janet de Vink" userId="f5ea4e24624308b1" providerId="LiveId" clId="{4CAA5EAF-6605-4262-BDE3-F8399D3A3904}" dt="2023-03-16T08:42:15.109" v="550"/>
          <ac:spMkLst>
            <pc:docMk/>
            <pc:sldMk cId="2585060679" sldId="375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43:16.439" v="564" actId="1076"/>
          <ac:spMkLst>
            <pc:docMk/>
            <pc:sldMk cId="2585060679" sldId="375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6T08:43:13.057" v="563" actId="1076"/>
          <ac:picMkLst>
            <pc:docMk/>
            <pc:sldMk cId="2585060679" sldId="375"/>
            <ac:picMk id="3" creationId="{A00ABBDB-1BD0-EFC9-9557-9B0BF783ECBB}"/>
          </ac:picMkLst>
        </pc:picChg>
      </pc:sldChg>
      <pc:sldChg chg="addSp modSp add mod">
        <pc:chgData name="Janet de Vink" userId="f5ea4e24624308b1" providerId="LiveId" clId="{4CAA5EAF-6605-4262-BDE3-F8399D3A3904}" dt="2023-03-16T08:45:21.321" v="582" actId="1076"/>
        <pc:sldMkLst>
          <pc:docMk/>
          <pc:sldMk cId="688100705" sldId="376"/>
        </pc:sldMkLst>
        <pc:spChg chg="mod">
          <ac:chgData name="Janet de Vink" userId="f5ea4e24624308b1" providerId="LiveId" clId="{4CAA5EAF-6605-4262-BDE3-F8399D3A3904}" dt="2023-03-16T08:44:15.859" v="570"/>
          <ac:spMkLst>
            <pc:docMk/>
            <pc:sldMk cId="688100705" sldId="376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44:47.205" v="576" actId="20577"/>
          <ac:spMkLst>
            <pc:docMk/>
            <pc:sldMk cId="688100705" sldId="376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8:45:21.321" v="582" actId="1076"/>
          <ac:spMkLst>
            <pc:docMk/>
            <pc:sldMk cId="688100705" sldId="376"/>
            <ac:spMk id="8" creationId="{1B9F9F71-C2A3-BB31-58FA-752D0B0CD1A5}"/>
          </ac:spMkLst>
        </pc:spChg>
        <pc:picChg chg="add mod">
          <ac:chgData name="Janet de Vink" userId="f5ea4e24624308b1" providerId="LiveId" clId="{4CAA5EAF-6605-4262-BDE3-F8399D3A3904}" dt="2023-03-16T08:44:58.997" v="578" actId="1076"/>
          <ac:picMkLst>
            <pc:docMk/>
            <pc:sldMk cId="688100705" sldId="376"/>
            <ac:picMk id="3" creationId="{05677FDC-40AB-1DCA-5A39-7BF742BEF6CC}"/>
          </ac:picMkLst>
        </pc:picChg>
        <pc:picChg chg="add mod">
          <ac:chgData name="Janet de Vink" userId="f5ea4e24624308b1" providerId="LiveId" clId="{4CAA5EAF-6605-4262-BDE3-F8399D3A3904}" dt="2023-03-16T08:43:38.884" v="569"/>
          <ac:picMkLst>
            <pc:docMk/>
            <pc:sldMk cId="688100705" sldId="376"/>
            <ac:picMk id="6" creationId="{7FD9B87C-F421-5BFD-A5F2-4F31793ABB56}"/>
          </ac:picMkLst>
        </pc:picChg>
        <pc:picChg chg="add mod">
          <ac:chgData name="Janet de Vink" userId="f5ea4e24624308b1" providerId="LiveId" clId="{4CAA5EAF-6605-4262-BDE3-F8399D3A3904}" dt="2023-03-16T08:43:38.884" v="569"/>
          <ac:picMkLst>
            <pc:docMk/>
            <pc:sldMk cId="688100705" sldId="376"/>
            <ac:picMk id="7" creationId="{C47B343E-0C40-E24C-EB58-A701CFF831CC}"/>
          </ac:picMkLst>
        </pc:picChg>
      </pc:sldChg>
      <pc:sldChg chg="addSp modSp add mod ord">
        <pc:chgData name="Janet de Vink" userId="f5ea4e24624308b1" providerId="LiveId" clId="{4CAA5EAF-6605-4262-BDE3-F8399D3A3904}" dt="2023-03-16T08:47:03.578" v="595" actId="1076"/>
        <pc:sldMkLst>
          <pc:docMk/>
          <pc:sldMk cId="2403312291" sldId="377"/>
        </pc:sldMkLst>
        <pc:spChg chg="mod">
          <ac:chgData name="Janet de Vink" userId="f5ea4e24624308b1" providerId="LiveId" clId="{4CAA5EAF-6605-4262-BDE3-F8399D3A3904}" dt="2023-03-16T08:46:21.493" v="591"/>
          <ac:spMkLst>
            <pc:docMk/>
            <pc:sldMk cId="2403312291" sldId="377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46:51.057" v="593"/>
          <ac:spMkLst>
            <pc:docMk/>
            <pc:sldMk cId="2403312291" sldId="377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6T08:47:03.578" v="595" actId="1076"/>
          <ac:picMkLst>
            <pc:docMk/>
            <pc:sldMk cId="2403312291" sldId="377"/>
            <ac:picMk id="3" creationId="{51B0BA7C-F467-4362-6121-58B92FD60679}"/>
          </ac:picMkLst>
        </pc:picChg>
      </pc:sldChg>
      <pc:sldChg chg="addSp modSp add mod ord">
        <pc:chgData name="Janet de Vink" userId="f5ea4e24624308b1" providerId="LiveId" clId="{4CAA5EAF-6605-4262-BDE3-F8399D3A3904}" dt="2023-03-16T08:50:36.102" v="633" actId="1076"/>
        <pc:sldMkLst>
          <pc:docMk/>
          <pc:sldMk cId="3964364287" sldId="378"/>
        </pc:sldMkLst>
        <pc:spChg chg="mod">
          <ac:chgData name="Janet de Vink" userId="f5ea4e24624308b1" providerId="LiveId" clId="{4CAA5EAF-6605-4262-BDE3-F8399D3A3904}" dt="2023-03-16T08:47:33.541" v="600"/>
          <ac:spMkLst>
            <pc:docMk/>
            <pc:sldMk cId="3964364287" sldId="378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48:10.029" v="605" actId="255"/>
          <ac:spMkLst>
            <pc:docMk/>
            <pc:sldMk cId="3964364287" sldId="378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8:49:01.101" v="612" actId="113"/>
          <ac:spMkLst>
            <pc:docMk/>
            <pc:sldMk cId="3964364287" sldId="378"/>
            <ac:spMk id="8" creationId="{68DA429C-6928-F42E-DF40-36F4EE24BB31}"/>
          </ac:spMkLst>
        </pc:spChg>
        <pc:spChg chg="add mod">
          <ac:chgData name="Janet de Vink" userId="f5ea4e24624308b1" providerId="LiveId" clId="{4CAA5EAF-6605-4262-BDE3-F8399D3A3904}" dt="2023-03-16T08:50:16.160" v="629" actId="1076"/>
          <ac:spMkLst>
            <pc:docMk/>
            <pc:sldMk cId="3964364287" sldId="378"/>
            <ac:spMk id="10" creationId="{517AF881-32EF-DF67-B617-BC57A0A0E90A}"/>
          </ac:spMkLst>
        </pc:spChg>
        <pc:spChg chg="add mod">
          <ac:chgData name="Janet de Vink" userId="f5ea4e24624308b1" providerId="LiveId" clId="{4CAA5EAF-6605-4262-BDE3-F8399D3A3904}" dt="2023-03-16T08:50:21.235" v="631" actId="1076"/>
          <ac:spMkLst>
            <pc:docMk/>
            <pc:sldMk cId="3964364287" sldId="378"/>
            <ac:spMk id="12" creationId="{8C24F882-3F53-94C8-1ECD-2A84B9839C38}"/>
          </ac:spMkLst>
        </pc:spChg>
        <pc:picChg chg="add mod">
          <ac:chgData name="Janet de Vink" userId="f5ea4e24624308b1" providerId="LiveId" clId="{4CAA5EAF-6605-4262-BDE3-F8399D3A3904}" dt="2023-03-16T08:50:31.786" v="632" actId="1076"/>
          <ac:picMkLst>
            <pc:docMk/>
            <pc:sldMk cId="3964364287" sldId="378"/>
            <ac:picMk id="3" creationId="{E2E1A92C-B68F-0572-82ED-85EF46682329}"/>
          </ac:picMkLst>
        </pc:picChg>
        <pc:picChg chg="mod">
          <ac:chgData name="Janet de Vink" userId="f5ea4e24624308b1" providerId="LiveId" clId="{4CAA5EAF-6605-4262-BDE3-F8399D3A3904}" dt="2023-03-16T08:49:07.600" v="614" actId="1076"/>
          <ac:picMkLst>
            <pc:docMk/>
            <pc:sldMk cId="3964364287" sldId="378"/>
            <ac:picMk id="5" creationId="{0FD5D912-7CFC-6248-8BAA-A9D5E4566099}"/>
          </ac:picMkLst>
        </pc:picChg>
        <pc:picChg chg="add mod">
          <ac:chgData name="Janet de Vink" userId="f5ea4e24624308b1" providerId="LiveId" clId="{4CAA5EAF-6605-4262-BDE3-F8399D3A3904}" dt="2023-03-16T08:50:36.102" v="633" actId="1076"/>
          <ac:picMkLst>
            <pc:docMk/>
            <pc:sldMk cId="3964364287" sldId="378"/>
            <ac:picMk id="6" creationId="{1E6E4E5E-081E-C30D-E0E6-4FDCA7EE2CFA}"/>
          </ac:picMkLst>
        </pc:picChg>
      </pc:sldChg>
      <pc:sldChg chg="addSp modSp add mod ord">
        <pc:chgData name="Janet de Vink" userId="f5ea4e24624308b1" providerId="LiveId" clId="{4CAA5EAF-6605-4262-BDE3-F8399D3A3904}" dt="2023-03-16T08:51:27.741" v="643"/>
        <pc:sldMkLst>
          <pc:docMk/>
          <pc:sldMk cId="1672447895" sldId="379"/>
        </pc:sldMkLst>
        <pc:spChg chg="mod">
          <ac:chgData name="Janet de Vink" userId="f5ea4e24624308b1" providerId="LiveId" clId="{4CAA5EAF-6605-4262-BDE3-F8399D3A3904}" dt="2023-03-16T08:51:10.388" v="639" actId="255"/>
          <ac:spMkLst>
            <pc:docMk/>
            <pc:sldMk cId="1672447895" sldId="379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51:25.324" v="642" actId="20577"/>
          <ac:spMkLst>
            <pc:docMk/>
            <pc:sldMk cId="1672447895" sldId="379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6T08:51:27.741" v="643"/>
          <ac:picMkLst>
            <pc:docMk/>
            <pc:sldMk cId="1672447895" sldId="379"/>
            <ac:picMk id="3" creationId="{F36FFA09-5DD5-2F59-6685-4F9CE6F67666}"/>
          </ac:picMkLst>
        </pc:picChg>
        <pc:picChg chg="add mod">
          <ac:chgData name="Janet de Vink" userId="f5ea4e24624308b1" providerId="LiveId" clId="{4CAA5EAF-6605-4262-BDE3-F8399D3A3904}" dt="2023-03-16T08:51:27.741" v="643"/>
          <ac:picMkLst>
            <pc:docMk/>
            <pc:sldMk cId="1672447895" sldId="379"/>
            <ac:picMk id="6" creationId="{0DE11D7F-C3E0-C92B-2A35-538BD6ADCB6E}"/>
          </ac:picMkLst>
        </pc:picChg>
        <pc:picChg chg="add mod">
          <ac:chgData name="Janet de Vink" userId="f5ea4e24624308b1" providerId="LiveId" clId="{4CAA5EAF-6605-4262-BDE3-F8399D3A3904}" dt="2023-03-16T08:51:27.741" v="643"/>
          <ac:picMkLst>
            <pc:docMk/>
            <pc:sldMk cId="1672447895" sldId="379"/>
            <ac:picMk id="7" creationId="{DB1D5D3B-C1D0-D527-9F23-EC02455E5E0E}"/>
          </ac:picMkLst>
        </pc:picChg>
        <pc:picChg chg="add mod">
          <ac:chgData name="Janet de Vink" userId="f5ea4e24624308b1" providerId="LiveId" clId="{4CAA5EAF-6605-4262-BDE3-F8399D3A3904}" dt="2023-03-16T08:51:27.741" v="643"/>
          <ac:picMkLst>
            <pc:docMk/>
            <pc:sldMk cId="1672447895" sldId="379"/>
            <ac:picMk id="8" creationId="{346147F2-859E-0D76-F803-27F0E1DA91BF}"/>
          </ac:picMkLst>
        </pc:picChg>
        <pc:picChg chg="add mod">
          <ac:chgData name="Janet de Vink" userId="f5ea4e24624308b1" providerId="LiveId" clId="{4CAA5EAF-6605-4262-BDE3-F8399D3A3904}" dt="2023-03-16T08:51:27.741" v="643"/>
          <ac:picMkLst>
            <pc:docMk/>
            <pc:sldMk cId="1672447895" sldId="379"/>
            <ac:picMk id="9" creationId="{55B8862B-21CB-83D2-8C23-E104500BBBFE}"/>
          </ac:picMkLst>
        </pc:picChg>
        <pc:picChg chg="add mod">
          <ac:chgData name="Janet de Vink" userId="f5ea4e24624308b1" providerId="LiveId" clId="{4CAA5EAF-6605-4262-BDE3-F8399D3A3904}" dt="2023-03-16T08:51:27.741" v="643"/>
          <ac:picMkLst>
            <pc:docMk/>
            <pc:sldMk cId="1672447895" sldId="379"/>
            <ac:picMk id="10" creationId="{708CA376-20AB-946C-5858-DBA40152970A}"/>
          </ac:picMkLst>
        </pc:picChg>
        <pc:picChg chg="add mod">
          <ac:chgData name="Janet de Vink" userId="f5ea4e24624308b1" providerId="LiveId" clId="{4CAA5EAF-6605-4262-BDE3-F8399D3A3904}" dt="2023-03-16T08:51:27.741" v="643"/>
          <ac:picMkLst>
            <pc:docMk/>
            <pc:sldMk cId="1672447895" sldId="379"/>
            <ac:picMk id="11" creationId="{6851A222-1348-343F-E3A3-FD5CB9592101}"/>
          </ac:picMkLst>
        </pc:picChg>
      </pc:sldChg>
      <pc:sldChg chg="addSp modSp add mod ord">
        <pc:chgData name="Janet de Vink" userId="f5ea4e24624308b1" providerId="LiveId" clId="{4CAA5EAF-6605-4262-BDE3-F8399D3A3904}" dt="2023-03-16T08:54:52.713" v="673" actId="1076"/>
        <pc:sldMkLst>
          <pc:docMk/>
          <pc:sldMk cId="1208806557" sldId="380"/>
        </pc:sldMkLst>
        <pc:spChg chg="mod">
          <ac:chgData name="Janet de Vink" userId="f5ea4e24624308b1" providerId="LiveId" clId="{4CAA5EAF-6605-4262-BDE3-F8399D3A3904}" dt="2023-03-16T08:52:10.245" v="651" actId="255"/>
          <ac:spMkLst>
            <pc:docMk/>
            <pc:sldMk cId="1208806557" sldId="380"/>
            <ac:spMk id="2" creationId="{FB35D03C-8888-9582-9362-35358327C0D3}"/>
          </ac:spMkLst>
        </pc:spChg>
        <pc:spChg chg="add mod">
          <ac:chgData name="Janet de Vink" userId="f5ea4e24624308b1" providerId="LiveId" clId="{4CAA5EAF-6605-4262-BDE3-F8399D3A3904}" dt="2023-03-16T08:54:14.327" v="665" actId="1076"/>
          <ac:spMkLst>
            <pc:docMk/>
            <pc:sldMk cId="1208806557" sldId="380"/>
            <ac:spMk id="3" creationId="{8E978349-CDCF-8B29-81FB-51C5BF97D7F1}"/>
          </ac:spMkLst>
        </pc:spChg>
        <pc:spChg chg="mod">
          <ac:chgData name="Janet de Vink" userId="f5ea4e24624308b1" providerId="LiveId" clId="{4CAA5EAF-6605-4262-BDE3-F8399D3A3904}" dt="2023-03-16T08:53:37.814" v="657" actId="14100"/>
          <ac:spMkLst>
            <pc:docMk/>
            <pc:sldMk cId="1208806557" sldId="380"/>
            <ac:spMk id="4" creationId="{A3FAE1A9-76D4-B3FD-9ADF-960F88BEB8E3}"/>
          </ac:spMkLst>
        </pc:spChg>
        <pc:picChg chg="add mod">
          <ac:chgData name="Janet de Vink" userId="f5ea4e24624308b1" providerId="LiveId" clId="{4CAA5EAF-6605-4262-BDE3-F8399D3A3904}" dt="2023-03-16T08:54:52.713" v="673" actId="1076"/>
          <ac:picMkLst>
            <pc:docMk/>
            <pc:sldMk cId="1208806557" sldId="380"/>
            <ac:picMk id="6" creationId="{0B01B8B7-A5D6-E0EC-635C-02814F5AF856}"/>
          </ac:picMkLst>
        </pc:picChg>
        <pc:picChg chg="add mod">
          <ac:chgData name="Janet de Vink" userId="f5ea4e24624308b1" providerId="LiveId" clId="{4CAA5EAF-6605-4262-BDE3-F8399D3A3904}" dt="2023-03-16T08:54:49.282" v="672" actId="1076"/>
          <ac:picMkLst>
            <pc:docMk/>
            <pc:sldMk cId="1208806557" sldId="380"/>
            <ac:picMk id="7" creationId="{5935BA04-E321-9240-6052-4AAE877166ED}"/>
          </ac:picMkLst>
        </pc:picChg>
        <pc:picChg chg="add mod">
          <ac:chgData name="Janet de Vink" userId="f5ea4e24624308b1" providerId="LiveId" clId="{4CAA5EAF-6605-4262-BDE3-F8399D3A3904}" dt="2023-03-16T08:54:36.874" v="668" actId="1076"/>
          <ac:picMkLst>
            <pc:docMk/>
            <pc:sldMk cId="1208806557" sldId="380"/>
            <ac:picMk id="8" creationId="{834953AB-7222-67EE-023C-8960E9F923A1}"/>
          </ac:picMkLst>
        </pc:picChg>
      </pc:sldChg>
      <pc:sldChg chg="addSp delSp modSp add mod ord">
        <pc:chgData name="Janet de Vink" userId="f5ea4e24624308b1" providerId="LiveId" clId="{4CAA5EAF-6605-4262-BDE3-F8399D3A3904}" dt="2023-03-16T08:59:08.569" v="704" actId="1076"/>
        <pc:sldMkLst>
          <pc:docMk/>
          <pc:sldMk cId="3484073506" sldId="381"/>
        </pc:sldMkLst>
        <pc:spChg chg="mod">
          <ac:chgData name="Janet de Vink" userId="f5ea4e24624308b1" providerId="LiveId" clId="{4CAA5EAF-6605-4262-BDE3-F8399D3A3904}" dt="2023-03-16T08:55:44.977" v="677"/>
          <ac:spMkLst>
            <pc:docMk/>
            <pc:sldMk cId="3484073506" sldId="381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8:57:02.612" v="690" actId="1076"/>
          <ac:spMkLst>
            <pc:docMk/>
            <pc:sldMk cId="3484073506" sldId="381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8:59:08.569" v="704" actId="1076"/>
          <ac:spMkLst>
            <pc:docMk/>
            <pc:sldMk cId="3484073506" sldId="381"/>
            <ac:spMk id="9" creationId="{2B5AED01-7767-07CB-E90D-90451B5A2657}"/>
          </ac:spMkLst>
        </pc:spChg>
        <pc:spChg chg="add mod">
          <ac:chgData name="Janet de Vink" userId="f5ea4e24624308b1" providerId="LiveId" clId="{4CAA5EAF-6605-4262-BDE3-F8399D3A3904}" dt="2023-03-16T08:59:01.201" v="702" actId="1076"/>
          <ac:spMkLst>
            <pc:docMk/>
            <pc:sldMk cId="3484073506" sldId="381"/>
            <ac:spMk id="11" creationId="{297A09E2-49E8-8D84-E8FF-0D3DB3B548F3}"/>
          </ac:spMkLst>
        </pc:spChg>
        <pc:picChg chg="add del">
          <ac:chgData name="Janet de Vink" userId="f5ea4e24624308b1" providerId="LiveId" clId="{4CAA5EAF-6605-4262-BDE3-F8399D3A3904}" dt="2023-03-16T08:55:38.582" v="676" actId="478"/>
          <ac:picMkLst>
            <pc:docMk/>
            <pc:sldMk cId="3484073506" sldId="381"/>
            <ac:picMk id="6" creationId="{C6F5F46E-CD5F-FB02-A976-3070B7A71AF3}"/>
          </ac:picMkLst>
        </pc:picChg>
        <pc:picChg chg="add mod">
          <ac:chgData name="Janet de Vink" userId="f5ea4e24624308b1" providerId="LiveId" clId="{4CAA5EAF-6605-4262-BDE3-F8399D3A3904}" dt="2023-03-16T08:59:05.450" v="703" actId="1076"/>
          <ac:picMkLst>
            <pc:docMk/>
            <pc:sldMk cId="3484073506" sldId="381"/>
            <ac:picMk id="7" creationId="{09BA86E9-FED1-D7EF-965B-800914A6B929}"/>
          </ac:picMkLst>
        </pc:picChg>
      </pc:sldChg>
      <pc:sldChg chg="addSp delSp modSp add mod ord">
        <pc:chgData name="Janet de Vink" userId="f5ea4e24624308b1" providerId="LiveId" clId="{4CAA5EAF-6605-4262-BDE3-F8399D3A3904}" dt="2023-03-16T09:01:46.299" v="738" actId="1076"/>
        <pc:sldMkLst>
          <pc:docMk/>
          <pc:sldMk cId="3312406213" sldId="382"/>
        </pc:sldMkLst>
        <pc:spChg chg="mod">
          <ac:chgData name="Janet de Vink" userId="f5ea4e24624308b1" providerId="LiveId" clId="{4CAA5EAF-6605-4262-BDE3-F8399D3A3904}" dt="2023-03-16T08:59:53.169" v="710"/>
          <ac:spMkLst>
            <pc:docMk/>
            <pc:sldMk cId="3312406213" sldId="382"/>
            <ac:spMk id="2" creationId="{FB35D03C-8888-9582-9362-35358327C0D3}"/>
          </ac:spMkLst>
        </pc:spChg>
        <pc:spChg chg="del mod">
          <ac:chgData name="Janet de Vink" userId="f5ea4e24624308b1" providerId="LiveId" clId="{4CAA5EAF-6605-4262-BDE3-F8399D3A3904}" dt="2023-03-16T09:00:41.465" v="721"/>
          <ac:spMkLst>
            <pc:docMk/>
            <pc:sldMk cId="3312406213" sldId="382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9:01:44.172" v="737" actId="1076"/>
          <ac:spMkLst>
            <pc:docMk/>
            <pc:sldMk cId="3312406213" sldId="382"/>
            <ac:spMk id="9" creationId="{A471FE53-E83B-5E23-B604-8DCB4B86E991}"/>
          </ac:spMkLst>
        </pc:spChg>
        <pc:spChg chg="add mod">
          <ac:chgData name="Janet de Vink" userId="f5ea4e24624308b1" providerId="LiveId" clId="{4CAA5EAF-6605-4262-BDE3-F8399D3A3904}" dt="2023-03-16T09:01:46.299" v="738" actId="1076"/>
          <ac:spMkLst>
            <pc:docMk/>
            <pc:sldMk cId="3312406213" sldId="382"/>
            <ac:spMk id="11" creationId="{9507A3B7-1608-766C-4271-BABA3B2EC259}"/>
          </ac:spMkLst>
        </pc:spChg>
        <pc:picChg chg="del">
          <ac:chgData name="Janet de Vink" userId="f5ea4e24624308b1" providerId="LiveId" clId="{4CAA5EAF-6605-4262-BDE3-F8399D3A3904}" dt="2023-03-16T09:00:16.302" v="714" actId="478"/>
          <ac:picMkLst>
            <pc:docMk/>
            <pc:sldMk cId="3312406213" sldId="382"/>
            <ac:picMk id="3" creationId="{51B0BA7C-F467-4362-6121-58B92FD60679}"/>
          </ac:picMkLst>
        </pc:picChg>
        <pc:picChg chg="add mod">
          <ac:chgData name="Janet de Vink" userId="f5ea4e24624308b1" providerId="LiveId" clId="{4CAA5EAF-6605-4262-BDE3-F8399D3A3904}" dt="2023-03-16T09:00:13.720" v="713"/>
          <ac:picMkLst>
            <pc:docMk/>
            <pc:sldMk cId="3312406213" sldId="382"/>
            <ac:picMk id="6" creationId="{240CFCD4-51D3-1FE7-65E4-3AA22C3338EE}"/>
          </ac:picMkLst>
        </pc:picChg>
        <pc:picChg chg="add mod">
          <ac:chgData name="Janet de Vink" userId="f5ea4e24624308b1" providerId="LiveId" clId="{4CAA5EAF-6605-4262-BDE3-F8399D3A3904}" dt="2023-03-16T09:00:13.720" v="713"/>
          <ac:picMkLst>
            <pc:docMk/>
            <pc:sldMk cId="3312406213" sldId="382"/>
            <ac:picMk id="7" creationId="{C0D3021F-875F-6590-09A1-64C6D6F1CCD5}"/>
          </ac:picMkLst>
        </pc:picChg>
      </pc:sldChg>
      <pc:sldChg chg="addSp delSp modSp add mod">
        <pc:chgData name="Janet de Vink" userId="f5ea4e24624308b1" providerId="LiveId" clId="{4CAA5EAF-6605-4262-BDE3-F8399D3A3904}" dt="2023-03-16T09:03:45.094" v="755" actId="1076"/>
        <pc:sldMkLst>
          <pc:docMk/>
          <pc:sldMk cId="292322716" sldId="383"/>
        </pc:sldMkLst>
        <pc:spChg chg="mod">
          <ac:chgData name="Janet de Vink" userId="f5ea4e24624308b1" providerId="LiveId" clId="{4CAA5EAF-6605-4262-BDE3-F8399D3A3904}" dt="2023-03-16T09:02:47.455" v="743"/>
          <ac:spMkLst>
            <pc:docMk/>
            <pc:sldMk cId="292322716" sldId="383"/>
            <ac:spMk id="2" creationId="{FB35D03C-8888-9582-9362-35358327C0D3}"/>
          </ac:spMkLst>
        </pc:spChg>
        <pc:spChg chg="del mod">
          <ac:chgData name="Janet de Vink" userId="f5ea4e24624308b1" providerId="LiveId" clId="{4CAA5EAF-6605-4262-BDE3-F8399D3A3904}" dt="2023-03-16T09:03:10.562" v="749"/>
          <ac:spMkLst>
            <pc:docMk/>
            <pc:sldMk cId="292322716" sldId="383"/>
            <ac:spMk id="4" creationId="{A3FAE1A9-76D4-B3FD-9ADF-960F88BEB8E3}"/>
          </ac:spMkLst>
        </pc:spChg>
        <pc:picChg chg="del">
          <ac:chgData name="Janet de Vink" userId="f5ea4e24624308b1" providerId="LiveId" clId="{4CAA5EAF-6605-4262-BDE3-F8399D3A3904}" dt="2023-03-16T09:03:10.562" v="747" actId="478"/>
          <ac:picMkLst>
            <pc:docMk/>
            <pc:sldMk cId="292322716" sldId="383"/>
            <ac:picMk id="3" creationId="{51B0BA7C-F467-4362-6121-58B92FD60679}"/>
          </ac:picMkLst>
        </pc:picChg>
        <pc:picChg chg="add mod">
          <ac:chgData name="Janet de Vink" userId="f5ea4e24624308b1" providerId="LiveId" clId="{4CAA5EAF-6605-4262-BDE3-F8399D3A3904}" dt="2023-03-16T09:03:40.215" v="753" actId="1076"/>
          <ac:picMkLst>
            <pc:docMk/>
            <pc:sldMk cId="292322716" sldId="383"/>
            <ac:picMk id="6" creationId="{A7B433C9-3588-7185-774B-59459718E9F2}"/>
          </ac:picMkLst>
        </pc:picChg>
        <pc:picChg chg="add mod">
          <ac:chgData name="Janet de Vink" userId="f5ea4e24624308b1" providerId="LiveId" clId="{4CAA5EAF-6605-4262-BDE3-F8399D3A3904}" dt="2023-03-16T09:03:43.034" v="754" actId="1076"/>
          <ac:picMkLst>
            <pc:docMk/>
            <pc:sldMk cId="292322716" sldId="383"/>
            <ac:picMk id="7" creationId="{016D55AD-CD61-C466-F220-63D783DF51AC}"/>
          </ac:picMkLst>
        </pc:picChg>
        <pc:picChg chg="add mod">
          <ac:chgData name="Janet de Vink" userId="f5ea4e24624308b1" providerId="LiveId" clId="{4CAA5EAF-6605-4262-BDE3-F8399D3A3904}" dt="2023-03-16T09:03:45.094" v="755" actId="1076"/>
          <ac:picMkLst>
            <pc:docMk/>
            <pc:sldMk cId="292322716" sldId="383"/>
            <ac:picMk id="8" creationId="{E2EBF919-9CEF-9947-007A-875A4B219E3B}"/>
          </ac:picMkLst>
        </pc:picChg>
      </pc:sldChg>
      <pc:sldChg chg="addSp delSp modSp add mod ord">
        <pc:chgData name="Janet de Vink" userId="f5ea4e24624308b1" providerId="LiveId" clId="{4CAA5EAF-6605-4262-BDE3-F8399D3A3904}" dt="2023-03-16T09:05:05.542" v="767" actId="1076"/>
        <pc:sldMkLst>
          <pc:docMk/>
          <pc:sldMk cId="726924047" sldId="384"/>
        </pc:sldMkLst>
        <pc:spChg chg="mod">
          <ac:chgData name="Janet de Vink" userId="f5ea4e24624308b1" providerId="LiveId" clId="{4CAA5EAF-6605-4262-BDE3-F8399D3A3904}" dt="2023-03-16T09:04:13.577" v="759"/>
          <ac:spMkLst>
            <pc:docMk/>
            <pc:sldMk cId="726924047" sldId="384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9:04:25.459" v="761" actId="20577"/>
          <ac:spMkLst>
            <pc:docMk/>
            <pc:sldMk cId="726924047" sldId="384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9:05:05.542" v="767" actId="1076"/>
          <ac:spMkLst>
            <pc:docMk/>
            <pc:sldMk cId="726924047" sldId="384"/>
            <ac:spMk id="11" creationId="{4708C91B-81EA-4C1A-3DDB-30B8E16B9258}"/>
          </ac:spMkLst>
        </pc:spChg>
        <pc:picChg chg="del">
          <ac:chgData name="Janet de Vink" userId="f5ea4e24624308b1" providerId="LiveId" clId="{4CAA5EAF-6605-4262-BDE3-F8399D3A3904}" dt="2023-03-16T09:04:28.177" v="762" actId="478"/>
          <ac:picMkLst>
            <pc:docMk/>
            <pc:sldMk cId="726924047" sldId="384"/>
            <ac:picMk id="3" creationId="{51B0BA7C-F467-4362-6121-58B92FD60679}"/>
          </ac:picMkLst>
        </pc:picChg>
        <pc:picChg chg="add mod">
          <ac:chgData name="Janet de Vink" userId="f5ea4e24624308b1" providerId="LiveId" clId="{4CAA5EAF-6605-4262-BDE3-F8399D3A3904}" dt="2023-03-16T09:04:29.324" v="763"/>
          <ac:picMkLst>
            <pc:docMk/>
            <pc:sldMk cId="726924047" sldId="384"/>
            <ac:picMk id="6" creationId="{5261B41A-8E36-6013-901C-4C909B0976CE}"/>
          </ac:picMkLst>
        </pc:picChg>
        <pc:picChg chg="add mod">
          <ac:chgData name="Janet de Vink" userId="f5ea4e24624308b1" providerId="LiveId" clId="{4CAA5EAF-6605-4262-BDE3-F8399D3A3904}" dt="2023-03-16T09:04:29.324" v="763"/>
          <ac:picMkLst>
            <pc:docMk/>
            <pc:sldMk cId="726924047" sldId="384"/>
            <ac:picMk id="7" creationId="{2B41D712-0E54-365A-E743-7F273F03FF00}"/>
          </ac:picMkLst>
        </pc:picChg>
        <pc:picChg chg="add mod">
          <ac:chgData name="Janet de Vink" userId="f5ea4e24624308b1" providerId="LiveId" clId="{4CAA5EAF-6605-4262-BDE3-F8399D3A3904}" dt="2023-03-16T09:04:29.324" v="763"/>
          <ac:picMkLst>
            <pc:docMk/>
            <pc:sldMk cId="726924047" sldId="384"/>
            <ac:picMk id="8" creationId="{54CFC709-06A7-EE05-5226-4DEEC6A8132E}"/>
          </ac:picMkLst>
        </pc:picChg>
        <pc:picChg chg="add mod">
          <ac:chgData name="Janet de Vink" userId="f5ea4e24624308b1" providerId="LiveId" clId="{4CAA5EAF-6605-4262-BDE3-F8399D3A3904}" dt="2023-03-16T09:04:29.324" v="763"/>
          <ac:picMkLst>
            <pc:docMk/>
            <pc:sldMk cId="726924047" sldId="384"/>
            <ac:picMk id="9" creationId="{353AC1DE-9807-859C-491D-8941F43E2C81}"/>
          </ac:picMkLst>
        </pc:picChg>
      </pc:sldChg>
      <pc:sldChg chg="addSp delSp modSp add mod ord">
        <pc:chgData name="Janet de Vink" userId="f5ea4e24624308b1" providerId="LiveId" clId="{4CAA5EAF-6605-4262-BDE3-F8399D3A3904}" dt="2023-03-16T09:28:35.773" v="994" actId="14100"/>
        <pc:sldMkLst>
          <pc:docMk/>
          <pc:sldMk cId="2612777506" sldId="385"/>
        </pc:sldMkLst>
        <pc:spChg chg="mod">
          <ac:chgData name="Janet de Vink" userId="f5ea4e24624308b1" providerId="LiveId" clId="{4CAA5EAF-6605-4262-BDE3-F8399D3A3904}" dt="2023-03-16T09:06:20.061" v="788" actId="20577"/>
          <ac:spMkLst>
            <pc:docMk/>
            <pc:sldMk cId="2612777506" sldId="385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9:07:12.774" v="799" actId="1076"/>
          <ac:spMkLst>
            <pc:docMk/>
            <pc:sldMk cId="2612777506" sldId="385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9:23:00.384" v="889" actId="1076"/>
          <ac:spMkLst>
            <pc:docMk/>
            <pc:sldMk cId="2612777506" sldId="385"/>
            <ac:spMk id="8" creationId="{F65A2C1F-B9D8-E50F-E941-A11E8974E46E}"/>
          </ac:spMkLst>
        </pc:spChg>
        <pc:spChg chg="add mod">
          <ac:chgData name="Janet de Vink" userId="f5ea4e24624308b1" providerId="LiveId" clId="{4CAA5EAF-6605-4262-BDE3-F8399D3A3904}" dt="2023-03-16T09:24:26.741" v="910" actId="20577"/>
          <ac:spMkLst>
            <pc:docMk/>
            <pc:sldMk cId="2612777506" sldId="385"/>
            <ac:spMk id="10" creationId="{D863593F-BBC6-CF5E-3996-D3923F130229}"/>
          </ac:spMkLst>
        </pc:spChg>
        <pc:spChg chg="add mod">
          <ac:chgData name="Janet de Vink" userId="f5ea4e24624308b1" providerId="LiveId" clId="{4CAA5EAF-6605-4262-BDE3-F8399D3A3904}" dt="2023-03-16T09:24:23.131" v="909" actId="14100"/>
          <ac:spMkLst>
            <pc:docMk/>
            <pc:sldMk cId="2612777506" sldId="385"/>
            <ac:spMk id="12" creationId="{FB3C4770-3971-591A-E0B8-F9ED21163802}"/>
          </ac:spMkLst>
        </pc:spChg>
        <pc:spChg chg="add mod">
          <ac:chgData name="Janet de Vink" userId="f5ea4e24624308b1" providerId="LiveId" clId="{4CAA5EAF-6605-4262-BDE3-F8399D3A3904}" dt="2023-03-16T09:24:19.850" v="908" actId="14100"/>
          <ac:spMkLst>
            <pc:docMk/>
            <pc:sldMk cId="2612777506" sldId="385"/>
            <ac:spMk id="14" creationId="{123EE3D7-0C84-60B1-408A-CB66E69CA926}"/>
          </ac:spMkLst>
        </pc:spChg>
        <pc:spChg chg="add mod">
          <ac:chgData name="Janet de Vink" userId="f5ea4e24624308b1" providerId="LiveId" clId="{4CAA5EAF-6605-4262-BDE3-F8399D3A3904}" dt="2023-03-16T09:24:51.912" v="917" actId="20577"/>
          <ac:spMkLst>
            <pc:docMk/>
            <pc:sldMk cId="2612777506" sldId="385"/>
            <ac:spMk id="16" creationId="{13904EB2-56A6-65A5-ACBF-C05E04B520B4}"/>
          </ac:spMkLst>
        </pc:spChg>
        <pc:spChg chg="add mod">
          <ac:chgData name="Janet de Vink" userId="f5ea4e24624308b1" providerId="LiveId" clId="{4CAA5EAF-6605-4262-BDE3-F8399D3A3904}" dt="2023-03-16T09:25:04.683" v="921" actId="20577"/>
          <ac:spMkLst>
            <pc:docMk/>
            <pc:sldMk cId="2612777506" sldId="385"/>
            <ac:spMk id="18" creationId="{3A61966C-B0F6-95F6-6D60-DD40B56CBDD7}"/>
          </ac:spMkLst>
        </pc:spChg>
        <pc:spChg chg="add mod">
          <ac:chgData name="Janet de Vink" userId="f5ea4e24624308b1" providerId="LiveId" clId="{4CAA5EAF-6605-4262-BDE3-F8399D3A3904}" dt="2023-03-16T09:25:17.798" v="926" actId="14100"/>
          <ac:spMkLst>
            <pc:docMk/>
            <pc:sldMk cId="2612777506" sldId="385"/>
            <ac:spMk id="20" creationId="{CB6A77A0-321F-98F1-9C5E-8E1F5C93D7E5}"/>
          </ac:spMkLst>
        </pc:spChg>
        <pc:spChg chg="add mod">
          <ac:chgData name="Janet de Vink" userId="f5ea4e24624308b1" providerId="LiveId" clId="{4CAA5EAF-6605-4262-BDE3-F8399D3A3904}" dt="2023-03-16T09:25:32.252" v="931" actId="14100"/>
          <ac:spMkLst>
            <pc:docMk/>
            <pc:sldMk cId="2612777506" sldId="385"/>
            <ac:spMk id="22" creationId="{C06FBFF8-2D81-DADF-02E7-E202B8BACF1D}"/>
          </ac:spMkLst>
        </pc:spChg>
        <pc:spChg chg="add mod">
          <ac:chgData name="Janet de Vink" userId="f5ea4e24624308b1" providerId="LiveId" clId="{4CAA5EAF-6605-4262-BDE3-F8399D3A3904}" dt="2023-03-16T09:25:41.634" v="935" actId="20577"/>
          <ac:spMkLst>
            <pc:docMk/>
            <pc:sldMk cId="2612777506" sldId="385"/>
            <ac:spMk id="24" creationId="{2D84ECFB-56BD-09C9-A296-83BA4AA8C2E1}"/>
          </ac:spMkLst>
        </pc:spChg>
        <pc:spChg chg="add mod">
          <ac:chgData name="Janet de Vink" userId="f5ea4e24624308b1" providerId="LiveId" clId="{4CAA5EAF-6605-4262-BDE3-F8399D3A3904}" dt="2023-03-16T09:25:56.373" v="939" actId="20577"/>
          <ac:spMkLst>
            <pc:docMk/>
            <pc:sldMk cId="2612777506" sldId="385"/>
            <ac:spMk id="26" creationId="{ED076CF5-BFCB-88AE-8569-0FDCB396A943}"/>
          </ac:spMkLst>
        </pc:spChg>
        <pc:spChg chg="add mod">
          <ac:chgData name="Janet de Vink" userId="f5ea4e24624308b1" providerId="LiveId" clId="{4CAA5EAF-6605-4262-BDE3-F8399D3A3904}" dt="2023-03-16T09:26:21.952" v="945" actId="14100"/>
          <ac:spMkLst>
            <pc:docMk/>
            <pc:sldMk cId="2612777506" sldId="385"/>
            <ac:spMk id="28" creationId="{EE607741-984E-A9E4-8148-EE0798834088}"/>
          </ac:spMkLst>
        </pc:spChg>
        <pc:spChg chg="add mod">
          <ac:chgData name="Janet de Vink" userId="f5ea4e24624308b1" providerId="LiveId" clId="{4CAA5EAF-6605-4262-BDE3-F8399D3A3904}" dt="2023-03-16T09:26:40.110" v="950" actId="14100"/>
          <ac:spMkLst>
            <pc:docMk/>
            <pc:sldMk cId="2612777506" sldId="385"/>
            <ac:spMk id="30" creationId="{FFCFCD9B-ED85-B2A9-AD52-27174DB90A7E}"/>
          </ac:spMkLst>
        </pc:spChg>
        <pc:spChg chg="add mod">
          <ac:chgData name="Janet de Vink" userId="f5ea4e24624308b1" providerId="LiveId" clId="{4CAA5EAF-6605-4262-BDE3-F8399D3A3904}" dt="2023-03-16T09:26:51.271" v="955" actId="14100"/>
          <ac:spMkLst>
            <pc:docMk/>
            <pc:sldMk cId="2612777506" sldId="385"/>
            <ac:spMk id="32" creationId="{641F7088-15EE-2D2A-DEA1-02DB9A558102}"/>
          </ac:spMkLst>
        </pc:spChg>
        <pc:spChg chg="add mod">
          <ac:chgData name="Janet de Vink" userId="f5ea4e24624308b1" providerId="LiveId" clId="{4CAA5EAF-6605-4262-BDE3-F8399D3A3904}" dt="2023-03-16T09:28:06.775" v="983" actId="14100"/>
          <ac:spMkLst>
            <pc:docMk/>
            <pc:sldMk cId="2612777506" sldId="385"/>
            <ac:spMk id="34" creationId="{09A1D696-9531-9FB3-2C71-B1EA95D6F47F}"/>
          </ac:spMkLst>
        </pc:spChg>
        <pc:spChg chg="add mod">
          <ac:chgData name="Janet de Vink" userId="f5ea4e24624308b1" providerId="LiveId" clId="{4CAA5EAF-6605-4262-BDE3-F8399D3A3904}" dt="2023-03-16T09:27:12.391" v="964" actId="14100"/>
          <ac:spMkLst>
            <pc:docMk/>
            <pc:sldMk cId="2612777506" sldId="385"/>
            <ac:spMk id="36" creationId="{2F2BA845-EAA3-AF73-3EEF-7FF5E82B56B7}"/>
          </ac:spMkLst>
        </pc:spChg>
        <pc:spChg chg="add mod">
          <ac:chgData name="Janet de Vink" userId="f5ea4e24624308b1" providerId="LiveId" clId="{4CAA5EAF-6605-4262-BDE3-F8399D3A3904}" dt="2023-03-16T09:27:22.490" v="969" actId="14100"/>
          <ac:spMkLst>
            <pc:docMk/>
            <pc:sldMk cId="2612777506" sldId="385"/>
            <ac:spMk id="38" creationId="{23B7F32A-DFD0-C581-A7EA-6E496BB7DD2C}"/>
          </ac:spMkLst>
        </pc:spChg>
        <pc:spChg chg="add mod">
          <ac:chgData name="Janet de Vink" userId="f5ea4e24624308b1" providerId="LiveId" clId="{4CAA5EAF-6605-4262-BDE3-F8399D3A3904}" dt="2023-03-16T09:27:50.803" v="977" actId="20577"/>
          <ac:spMkLst>
            <pc:docMk/>
            <pc:sldMk cId="2612777506" sldId="385"/>
            <ac:spMk id="40" creationId="{E6C474A6-5249-5300-4D0D-615E22691778}"/>
          </ac:spMkLst>
        </pc:spChg>
        <pc:spChg chg="add mod">
          <ac:chgData name="Janet de Vink" userId="f5ea4e24624308b1" providerId="LiveId" clId="{4CAA5EAF-6605-4262-BDE3-F8399D3A3904}" dt="2023-03-16T09:28:11.319" v="984" actId="14100"/>
          <ac:spMkLst>
            <pc:docMk/>
            <pc:sldMk cId="2612777506" sldId="385"/>
            <ac:spMk id="42" creationId="{75A9BE5E-BDAA-73E1-ABC5-6E92DB1DE33A}"/>
          </ac:spMkLst>
        </pc:spChg>
        <pc:spChg chg="add mod">
          <ac:chgData name="Janet de Vink" userId="f5ea4e24624308b1" providerId="LiveId" clId="{4CAA5EAF-6605-4262-BDE3-F8399D3A3904}" dt="2023-03-16T09:28:23.270" v="989" actId="14100"/>
          <ac:spMkLst>
            <pc:docMk/>
            <pc:sldMk cId="2612777506" sldId="385"/>
            <ac:spMk id="44" creationId="{273FB76C-4D00-9CBD-5EE6-A7256494AFE4}"/>
          </ac:spMkLst>
        </pc:spChg>
        <pc:spChg chg="add mod">
          <ac:chgData name="Janet de Vink" userId="f5ea4e24624308b1" providerId="LiveId" clId="{4CAA5EAF-6605-4262-BDE3-F8399D3A3904}" dt="2023-03-16T09:28:35.773" v="994" actId="14100"/>
          <ac:spMkLst>
            <pc:docMk/>
            <pc:sldMk cId="2612777506" sldId="385"/>
            <ac:spMk id="46" creationId="{A1A90C78-B7B7-CD1B-2405-38744F9B75ED}"/>
          </ac:spMkLst>
        </pc:spChg>
        <pc:picChg chg="del">
          <ac:chgData name="Janet de Vink" userId="f5ea4e24624308b1" providerId="LiveId" clId="{4CAA5EAF-6605-4262-BDE3-F8399D3A3904}" dt="2023-03-16T09:06:34.493" v="791" actId="478"/>
          <ac:picMkLst>
            <pc:docMk/>
            <pc:sldMk cId="2612777506" sldId="385"/>
            <ac:picMk id="3" creationId="{51B0BA7C-F467-4362-6121-58B92FD60679}"/>
          </ac:picMkLst>
        </pc:picChg>
        <pc:picChg chg="mod">
          <ac:chgData name="Janet de Vink" userId="f5ea4e24624308b1" providerId="LiveId" clId="{4CAA5EAF-6605-4262-BDE3-F8399D3A3904}" dt="2023-03-16T09:24:08.685" v="906" actId="1076"/>
          <ac:picMkLst>
            <pc:docMk/>
            <pc:sldMk cId="2612777506" sldId="385"/>
            <ac:picMk id="5" creationId="{0FD5D912-7CFC-6248-8BAA-A9D5E4566099}"/>
          </ac:picMkLst>
        </pc:picChg>
        <pc:picChg chg="add mod">
          <ac:chgData name="Janet de Vink" userId="f5ea4e24624308b1" providerId="LiveId" clId="{4CAA5EAF-6605-4262-BDE3-F8399D3A3904}" dt="2023-03-16T09:06:46.330" v="796" actId="1076"/>
          <ac:picMkLst>
            <pc:docMk/>
            <pc:sldMk cId="2612777506" sldId="385"/>
            <ac:picMk id="6" creationId="{DF08D449-9336-7BA2-F8B3-C17C67043754}"/>
          </ac:picMkLst>
        </pc:picChg>
        <pc:picChg chg="add mod">
          <ac:chgData name="Janet de Vink" userId="f5ea4e24624308b1" providerId="LiveId" clId="{4CAA5EAF-6605-4262-BDE3-F8399D3A3904}" dt="2023-03-16T09:06:44.795" v="795" actId="1076"/>
          <ac:picMkLst>
            <pc:docMk/>
            <pc:sldMk cId="2612777506" sldId="385"/>
            <ac:picMk id="7" creationId="{B3DE7E0F-33AE-4CE7-AE16-B89F8348A109}"/>
          </ac:picMkLst>
        </pc:picChg>
      </pc:sldChg>
      <pc:sldChg chg="addSp delSp modSp add del mod">
        <pc:chgData name="Janet de Vink" userId="f5ea4e24624308b1" providerId="LiveId" clId="{4CAA5EAF-6605-4262-BDE3-F8399D3A3904}" dt="2023-03-16T09:11:32.409" v="839" actId="1076"/>
        <pc:sldMkLst>
          <pc:docMk/>
          <pc:sldMk cId="3258182096" sldId="386"/>
        </pc:sldMkLst>
        <pc:spChg chg="mod">
          <ac:chgData name="Janet de Vink" userId="f5ea4e24624308b1" providerId="LiveId" clId="{4CAA5EAF-6605-4262-BDE3-F8399D3A3904}" dt="2023-03-16T09:09:08.174" v="816"/>
          <ac:spMkLst>
            <pc:docMk/>
            <pc:sldMk cId="3258182096" sldId="386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9:09:26.118" v="820" actId="20577"/>
          <ac:spMkLst>
            <pc:docMk/>
            <pc:sldMk cId="3258182096" sldId="386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9:10:52.273" v="835" actId="113"/>
          <ac:spMkLst>
            <pc:docMk/>
            <pc:sldMk cId="3258182096" sldId="386"/>
            <ac:spMk id="18" creationId="{D0746E04-DB8A-938A-F248-3F66EE58E86D}"/>
          </ac:spMkLst>
        </pc:spChg>
        <pc:spChg chg="add mod">
          <ac:chgData name="Janet de Vink" userId="f5ea4e24624308b1" providerId="LiveId" clId="{4CAA5EAF-6605-4262-BDE3-F8399D3A3904}" dt="2023-03-16T09:10:45.453" v="833" actId="113"/>
          <ac:spMkLst>
            <pc:docMk/>
            <pc:sldMk cId="3258182096" sldId="386"/>
            <ac:spMk id="20" creationId="{D23EFF1F-A585-1F97-79B4-B4F4A49334C7}"/>
          </ac:spMkLst>
        </pc:spChg>
        <pc:spChg chg="add mod">
          <ac:chgData name="Janet de Vink" userId="f5ea4e24624308b1" providerId="LiveId" clId="{4CAA5EAF-6605-4262-BDE3-F8399D3A3904}" dt="2023-03-16T09:11:15.046" v="837" actId="1076"/>
          <ac:spMkLst>
            <pc:docMk/>
            <pc:sldMk cId="3258182096" sldId="386"/>
            <ac:spMk id="22" creationId="{4AB283F0-4AE1-6E8C-3A50-C28F6C8D49B4}"/>
          </ac:spMkLst>
        </pc:spChg>
        <pc:spChg chg="add mod">
          <ac:chgData name="Janet de Vink" userId="f5ea4e24624308b1" providerId="LiveId" clId="{4CAA5EAF-6605-4262-BDE3-F8399D3A3904}" dt="2023-03-16T09:11:32.409" v="839" actId="1076"/>
          <ac:spMkLst>
            <pc:docMk/>
            <pc:sldMk cId="3258182096" sldId="386"/>
            <ac:spMk id="24" creationId="{3FA489BF-3E10-A4EC-4C14-D179C1D71776}"/>
          </ac:spMkLst>
        </pc:spChg>
        <pc:picChg chg="del">
          <ac:chgData name="Janet de Vink" userId="f5ea4e24624308b1" providerId="LiveId" clId="{4CAA5EAF-6605-4262-BDE3-F8399D3A3904}" dt="2023-03-16T09:09:28.058" v="821" actId="478"/>
          <ac:picMkLst>
            <pc:docMk/>
            <pc:sldMk cId="3258182096" sldId="386"/>
            <ac:picMk id="3" creationId="{51B0BA7C-F467-4362-6121-58B92FD60679}"/>
          </ac:picMkLst>
        </pc:picChg>
        <pc:picChg chg="add mod">
          <ac:chgData name="Janet de Vink" userId="f5ea4e24624308b1" providerId="LiveId" clId="{4CAA5EAF-6605-4262-BDE3-F8399D3A3904}" dt="2023-03-16T09:10:01.641" v="826" actId="1076"/>
          <ac:picMkLst>
            <pc:docMk/>
            <pc:sldMk cId="3258182096" sldId="386"/>
            <ac:picMk id="6" creationId="{F6946952-F626-882F-A60B-A8B46AB20891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7" creationId="{F141C36D-D24A-F7D2-82BF-63ACE817913B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8" creationId="{D5B24829-6119-76CC-70D0-DA6F1713F24C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9" creationId="{52EE752D-F69F-AF6E-C158-AB1BAF3BCCD6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10" creationId="{1B358E9E-7DFB-0261-86E1-31BD5D8C83FF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11" creationId="{7055C6D8-63D2-7F61-5A97-708ED599A07E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12" creationId="{9100E351-ACCC-338C-CE03-47A90C715CAE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13" creationId="{EB22E187-BBC2-51F6-B9C8-033A39FBA02D}"/>
          </ac:picMkLst>
        </pc:picChg>
        <pc:picChg chg="add mod">
          <ac:chgData name="Janet de Vink" userId="f5ea4e24624308b1" providerId="LiveId" clId="{4CAA5EAF-6605-4262-BDE3-F8399D3A3904}" dt="2023-03-16T09:09:49.862" v="824" actId="1076"/>
          <ac:picMkLst>
            <pc:docMk/>
            <pc:sldMk cId="3258182096" sldId="386"/>
            <ac:picMk id="14" creationId="{F893068D-7134-DE7E-F759-062E2ECBEB56}"/>
          </ac:picMkLst>
        </pc:picChg>
        <pc:picChg chg="add mod">
          <ac:chgData name="Janet de Vink" userId="f5ea4e24624308b1" providerId="LiveId" clId="{4CAA5EAF-6605-4262-BDE3-F8399D3A3904}" dt="2023-03-16T09:09:45.592" v="823"/>
          <ac:picMkLst>
            <pc:docMk/>
            <pc:sldMk cId="3258182096" sldId="386"/>
            <ac:picMk id="15" creationId="{14863346-658A-CE85-9E82-BA78BB83E506}"/>
          </ac:picMkLst>
        </pc:picChg>
        <pc:picChg chg="add mod">
          <ac:chgData name="Janet de Vink" userId="f5ea4e24624308b1" providerId="LiveId" clId="{4CAA5EAF-6605-4262-BDE3-F8399D3A3904}" dt="2023-03-16T09:09:53.823" v="825" actId="1076"/>
          <ac:picMkLst>
            <pc:docMk/>
            <pc:sldMk cId="3258182096" sldId="386"/>
            <ac:picMk id="16" creationId="{100ACA62-990C-188F-F245-B19F8117B235}"/>
          </ac:picMkLst>
        </pc:picChg>
      </pc:sldChg>
      <pc:sldChg chg="addSp delSp modSp add mod ord">
        <pc:chgData name="Janet de Vink" userId="f5ea4e24624308b1" providerId="LiveId" clId="{4CAA5EAF-6605-4262-BDE3-F8399D3A3904}" dt="2023-03-16T09:08:37.544" v="812" actId="1076"/>
        <pc:sldMkLst>
          <pc:docMk/>
          <pc:sldMk cId="328684640" sldId="387"/>
        </pc:sldMkLst>
        <pc:spChg chg="mod">
          <ac:chgData name="Janet de Vink" userId="f5ea4e24624308b1" providerId="LiveId" clId="{4CAA5EAF-6605-4262-BDE3-F8399D3A3904}" dt="2023-03-16T09:07:54.271" v="805"/>
          <ac:spMkLst>
            <pc:docMk/>
            <pc:sldMk cId="328684640" sldId="387"/>
            <ac:spMk id="2" creationId="{FB35D03C-8888-9582-9362-35358327C0D3}"/>
          </ac:spMkLst>
        </pc:spChg>
        <pc:spChg chg="mod">
          <ac:chgData name="Janet de Vink" userId="f5ea4e24624308b1" providerId="LiveId" clId="{4CAA5EAF-6605-4262-BDE3-F8399D3A3904}" dt="2023-03-16T09:08:09.086" v="807" actId="20577"/>
          <ac:spMkLst>
            <pc:docMk/>
            <pc:sldMk cId="328684640" sldId="387"/>
            <ac:spMk id="4" creationId="{A3FAE1A9-76D4-B3FD-9ADF-960F88BEB8E3}"/>
          </ac:spMkLst>
        </pc:spChg>
        <pc:spChg chg="add mod">
          <ac:chgData name="Janet de Vink" userId="f5ea4e24624308b1" providerId="LiveId" clId="{4CAA5EAF-6605-4262-BDE3-F8399D3A3904}" dt="2023-03-16T09:08:37.544" v="812" actId="1076"/>
          <ac:spMkLst>
            <pc:docMk/>
            <pc:sldMk cId="328684640" sldId="387"/>
            <ac:spMk id="8" creationId="{C2454FCE-EE8D-FD47-9DE5-CAA6177D8123}"/>
          </ac:spMkLst>
        </pc:spChg>
        <pc:picChg chg="del">
          <ac:chgData name="Janet de Vink" userId="f5ea4e24624308b1" providerId="LiveId" clId="{4CAA5EAF-6605-4262-BDE3-F8399D3A3904}" dt="2023-03-16T09:08:10.466" v="808" actId="478"/>
          <ac:picMkLst>
            <pc:docMk/>
            <pc:sldMk cId="328684640" sldId="387"/>
            <ac:picMk id="3" creationId="{51B0BA7C-F467-4362-6121-58B92FD60679}"/>
          </ac:picMkLst>
        </pc:picChg>
        <pc:picChg chg="add mod">
          <ac:chgData name="Janet de Vink" userId="f5ea4e24624308b1" providerId="LiveId" clId="{4CAA5EAF-6605-4262-BDE3-F8399D3A3904}" dt="2023-03-16T09:08:16.178" v="810" actId="1076"/>
          <ac:picMkLst>
            <pc:docMk/>
            <pc:sldMk cId="328684640" sldId="387"/>
            <ac:picMk id="6" creationId="{E1E026FC-C939-3EC8-8DA3-9EA6B7CDBEB5}"/>
          </ac:picMkLst>
        </pc:picChg>
      </pc:sldChg>
    </pc:docChg>
  </pc:docChgLst>
  <pc:docChgLst>
    <pc:chgData name="Janet de Vink" userId="f5ea4e24624308b1" providerId="LiveId" clId="{D709A99E-2EE3-48B3-B0D6-36D8064201C3}"/>
    <pc:docChg chg="custSel modSld">
      <pc:chgData name="Janet de Vink" userId="f5ea4e24624308b1" providerId="LiveId" clId="{D709A99E-2EE3-48B3-B0D6-36D8064201C3}" dt="2023-02-04T18:11:30.904" v="39" actId="20577"/>
      <pc:docMkLst>
        <pc:docMk/>
      </pc:docMkLst>
      <pc:sldChg chg="modSp mod">
        <pc:chgData name="Janet de Vink" userId="f5ea4e24624308b1" providerId="LiveId" clId="{D709A99E-2EE3-48B3-B0D6-36D8064201C3}" dt="2023-02-04T18:03:45.671" v="38" actId="20577"/>
        <pc:sldMkLst>
          <pc:docMk/>
          <pc:sldMk cId="3555024534" sldId="256"/>
        </pc:sldMkLst>
        <pc:spChg chg="mod">
          <ac:chgData name="Janet de Vink" userId="f5ea4e24624308b1" providerId="LiveId" clId="{D709A99E-2EE3-48B3-B0D6-36D8064201C3}" dt="2023-02-04T18:03:45.671" v="38" actId="20577"/>
          <ac:spMkLst>
            <pc:docMk/>
            <pc:sldMk cId="3555024534" sldId="256"/>
            <ac:spMk id="2" creationId="{FB35D03C-8888-9582-9362-35358327C0D3}"/>
          </ac:spMkLst>
        </pc:spChg>
      </pc:sldChg>
      <pc:sldChg chg="modSp mod">
        <pc:chgData name="Janet de Vink" userId="f5ea4e24624308b1" providerId="LiveId" clId="{D709A99E-2EE3-48B3-B0D6-36D8064201C3}" dt="2023-02-04T18:11:30.904" v="39" actId="20577"/>
        <pc:sldMkLst>
          <pc:docMk/>
          <pc:sldMk cId="3706545758" sldId="331"/>
        </pc:sldMkLst>
        <pc:spChg chg="mod">
          <ac:chgData name="Janet de Vink" userId="f5ea4e24624308b1" providerId="LiveId" clId="{D709A99E-2EE3-48B3-B0D6-36D8064201C3}" dt="2023-02-04T18:11:30.904" v="39" actId="20577"/>
          <ac:spMkLst>
            <pc:docMk/>
            <pc:sldMk cId="3706545758" sldId="331"/>
            <ac:spMk id="3" creationId="{FE3F854A-C5EE-E65D-A963-2424672BEF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E7D6E-0D34-CA48-81B0-5A6F8715802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E868-C5CD-D949-B644-CC5F2A99BA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02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1E868-C5CD-D949-B644-CC5F2A99BAF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42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1E868-C5CD-D949-B644-CC5F2A99BAF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42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1E868-C5CD-D949-B644-CC5F2A99BAF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42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1E868-C5CD-D949-B644-CC5F2A99BAF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2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1E868-C5CD-D949-B644-CC5F2A99BA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56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0C2A50-EF6A-6E4C-ADB6-B1617A9E6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93F3A1E3-021D-0B49-8085-E03B82A54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7808057-83AB-6D42-9462-B566B0A9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A49E319-A643-1343-AB95-2494967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043EFFE-FCDD-B74A-908A-97C72F81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05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C7EF7A-72F8-994A-9BFC-B0FD52C4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B49E06C-650A-8242-A194-C7C16C030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2B57E2CC-B72B-C047-8492-D4FA391F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80A3245-E1B0-AE40-BF57-90955C73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E89EC1E-2763-5944-8241-CAB6DC9D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31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2D94588A-28E5-134B-9D05-C48B14F72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04C7FC99-1923-F149-9E96-BD9538BCE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234E38E-9797-F34F-AA74-2C054595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A0822C6-08F9-CA4E-8EB6-B75DB506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DE787E8-7754-5548-8B2E-260A5FA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2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6C50E7-4169-49DA-98F2-84EB08D15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7F070DC-6BFC-4825-B2DD-E1D44ED57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C046BAD-1B3A-4CD7-AC71-D0C0CFDE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6B50CFB-64E4-4DC6-B092-A443CFEC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3623CE1-9093-48AA-8264-43262409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6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F8EAD5-0B53-49FA-9885-CA36E3AF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67246D3-D36F-4A9D-9DD2-0B861475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BFE4105-67EA-40BA-ADF7-72500B3F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47C22C1-85A7-47A6-AFDB-FCB8E657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1280EAD-A5AD-4A99-A093-7BF26E9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2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B3CD1B-0501-4D9E-B295-7870F0B8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A31A60D-4745-4F78-A7B8-39443F662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EBFD945-9155-4415-8BC6-4057EBC9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84997B4-109B-4073-A14D-4F889197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1FD5A37-AE8F-4EF5-9C5C-8659CD96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35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CCC89E-A53E-4EAB-BB02-5F9B32C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6DF652-EA5C-4484-BD12-7CF99954D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A4D8AF1-7401-4B75-B61D-8B820201C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94697E8-F62F-4673-8558-E50580B9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6687BCC-5992-4016-9C9D-67328F7E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DD58CC5-DCD3-4B51-BB50-CDFB16E0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11B8CA-733B-4739-8E39-7B43AA60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2110A5E-1F8A-4A87-BD7A-2ADD131E4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A0311DE-2953-41DA-8560-848DE3956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96F0F88C-F238-4D16-B751-F00834B82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66EA27C6-930B-4C83-BD40-95EF2F10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BD4010BD-95ED-4A25-8920-542ADA6B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06F8E3C9-616D-48FC-B107-A75927BD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726831B-6E50-4549-B24C-9429E098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1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A3544C-9E73-49BA-8A6E-649505C1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A1426939-0B9C-4A83-8B3E-D0E7B5E0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D07B150E-7D87-4377-9622-D5DA62B0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585AB21F-998C-4C92-A6E2-971E5D3D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3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189CDDE3-BB20-4251-8BF9-D0DF8876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34FC3FE8-0D83-4E06-9107-FDCF0A49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E71CBC2-4EB9-46DB-AA89-F38F5F24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6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6F49A0-9AE0-4A36-A5EC-65222588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E4CCBA-E45E-4AB4-B3CB-6C58A926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41651B1-F410-4056-B369-A0FBBBCE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F36A2E1-E403-4D1B-A4B3-035F536F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0D6562A-8450-4C9B-AA99-558722EF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B3C2938E-E70B-4C56-B311-55DEC7FB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2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11688E-5A68-F849-A2A7-62CB8CBA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360247C-F778-2D49-8FE9-ED5EF3E1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2263B47-BB71-0045-8A4E-EC0A16C4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E972F22-AE03-B84E-9F21-645546AD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BB69667-A2E0-7F49-BAFD-E488047C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273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295D35-77A9-4133-8FE1-CABF8EA0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B70978E7-2621-4F8A-A653-81226B8AC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AF5B469-D150-404E-A463-F4871BEBF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E8D835D9-6857-4FCE-8E7A-F7832562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2FDF843-F45C-42BD-A18C-637258B8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9C54CED7-D87A-4488-9D45-9D3C9FCC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11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111E190-FF27-4686-83E4-0B66493A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FCD8D56D-DD75-401A-B3F6-16654F85B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43A739A-8F81-4667-B42F-3215FD21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123A49-8C05-42C9-A63C-C39BE1F1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DFE4254-0311-4CBD-9552-38E37B8F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4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16B4C1E1-7124-48C4-8B8A-7F2F2DA0D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942D5463-D924-418E-8681-BBA344834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563968E-947C-44E4-A57B-38FB6AC7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4155426-1B33-433F-A9F9-56D4134B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26BAC47-8040-485B-8020-5E8ED9DA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7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EB496A-3A56-7245-9B5C-6F9DDB68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D33BC20-1407-C542-8D32-30A585EB7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4E12D37-E72A-8240-80E1-951943E0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3DB75AC-CDBC-274E-9828-E2CFD7E1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CCDE8BC-D972-DB43-A12A-37B3ABF2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90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0CD21E-9C21-AC43-9997-E3F83647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6DC32B2-5142-174A-BB1C-5471DE798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F070563-C50C-7147-8D9B-0DBD1DBED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5926F37-C511-194D-B471-F9B1A4F6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AE4BA7A-AFE9-8C49-9EE3-85A95833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250CC4F-A429-E74F-89EC-094DBF47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24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71C37D-494B-7C4A-B3FD-3210DD85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55C52288-1C0A-4E4C-A29E-93712A2BE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376E3DD-CAA5-5B4E-8BB0-FEF61E298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06B8E0D-186B-4D44-926A-01EEB21FC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18CDDAC0-6A6E-2849-AFE7-09FAADA3A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0A0021F4-7F0E-8D4D-B38D-729E20F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0FC5BACF-60FA-2F47-8B97-165AC598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65D998C3-D0EA-E544-AD2B-EC75D737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53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E2E839-A2DF-DB40-98EA-98D8E039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3C8955E6-B94C-B44A-BE7F-9F79FBA7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3F255857-392A-FC46-BBE8-843AD9CB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711576D-6EEE-A04C-AD88-8B417C4D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47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51FBC9A-C05C-A347-876D-782824CD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2ABD5DB0-1769-584C-9A47-E6902D89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1B4D410C-8A58-7B4A-A237-DEDA0567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89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18030E-AFAA-A749-9363-B088DCFD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09FEB5A-22BF-6643-92C9-B83FBB25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E5D36B2-56EC-6F4B-9B2D-E0AB651A0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88DC91A-3553-D64C-81BF-5EF49C44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CED2B59A-8BF6-4745-BB63-0EEF1E79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1937311-B825-054E-8912-D3544D58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8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408A1E-0C8A-E943-94A3-75C56FD8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0218BDBB-CF14-C04E-9362-17BB23B0F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47071C1-034F-5A44-9291-45755A88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CF2588B5-81BD-9B40-92C5-BB228569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9456C84-A2D8-CE44-9659-5FD204D5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2507177-F6C7-154A-8E70-88E3FD7B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99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B693E854-9190-E44B-8712-5008EA34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70ADD82-E2E5-E04B-A685-BF5C380A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1371BBF-D64C-8F43-9E68-597060416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FB20-7E6F-7C4F-AE38-007105C5692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A215AA3-E6A3-2A45-80EE-B6DCBFE1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5AEEF34-76F8-6B45-A354-C4ACCF74C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6F4F-5A69-2840-8CC5-90D16E102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02886FBE-349C-448D-B060-BC3D4701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5270168-7863-40DF-BA24-2C2890307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94617FA-A9BA-4761-BE84-EFD4DACED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4457-F770-4F7E-832B-0B0617309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5B6FE38-EC38-485B-BB62-7BEB5AA5C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3C4A66F-E180-4975-B0B2-C15442F1C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6732-9B36-423D-A901-6FBA2D6D341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FD5D912-7CFC-6248-8BAA-A9D5E456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801" y="-32656"/>
            <a:ext cx="12213601" cy="685799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B35D03C-8888-9582-9362-35358327C0D3}"/>
              </a:ext>
            </a:extLst>
          </p:cNvPr>
          <p:cNvSpPr txBox="1"/>
          <p:nvPr/>
        </p:nvSpPr>
        <p:spPr>
          <a:xfrm>
            <a:off x="935640" y="314778"/>
            <a:ext cx="992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Joggen 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‘automatiseren’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srgbClr val="0095AC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A3FAE1A9-76D4-B3FD-9ADF-960F88BEB8E3}"/>
              </a:ext>
            </a:extLst>
          </p:cNvPr>
          <p:cNvSpPr txBox="1"/>
          <p:nvPr/>
        </p:nvSpPr>
        <p:spPr>
          <a:xfrm>
            <a:off x="1027067" y="1275885"/>
            <a:ext cx="1055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3670"/>
              </a:solidFill>
              <a:effectLst/>
              <a:uLnTx/>
              <a:uFillTx/>
              <a:latin typeface="Ubuntu Light" panose="020B0304030602030204" pitchFamily="34" charset="0"/>
              <a:ea typeface="+mn-ea"/>
              <a:cs typeface="+mn-cs"/>
            </a:endParaRPr>
          </a:p>
          <a:p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3670"/>
              </a:solidFill>
              <a:effectLst/>
              <a:uLnTx/>
              <a:uFillTx/>
              <a:latin typeface="Ubuntu Light" panose="020B0304030602030204" pitchFamily="34" charset="0"/>
              <a:ea typeface="+mn-ea"/>
              <a:cs typeface="+mn-cs"/>
            </a:endParaRPr>
          </a:p>
        </p:txBody>
      </p:sp>
      <p:pic>
        <p:nvPicPr>
          <p:cNvPr id="3" name="Afbeelding 14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xmlns="" id="{DC11523E-8395-B1D6-5E63-0C5A22852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" y="1936976"/>
            <a:ext cx="1676400" cy="1228725"/>
          </a:xfrm>
          <a:prstGeom prst="rect">
            <a:avLst/>
          </a:prstGeom>
        </p:spPr>
      </p:pic>
      <p:pic>
        <p:nvPicPr>
          <p:cNvPr id="6" name="Afbeelding 16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7316B72-6333-CB81-4CA2-B756A3DF5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95" y="4102050"/>
            <a:ext cx="981075" cy="2066925"/>
          </a:xfrm>
          <a:prstGeom prst="rect">
            <a:avLst/>
          </a:prstGeom>
        </p:spPr>
      </p:pic>
      <p:pic>
        <p:nvPicPr>
          <p:cNvPr id="7" name="Afbeelding 18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0259C438-6C31-C142-B55C-0778AD9C1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906" y="3335791"/>
            <a:ext cx="1724025" cy="2209800"/>
          </a:xfrm>
          <a:prstGeom prst="rect">
            <a:avLst/>
          </a:prstGeom>
        </p:spPr>
      </p:pic>
      <p:pic>
        <p:nvPicPr>
          <p:cNvPr id="8" name="Afbeelding 12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CC260B1-38C9-63A0-3C9F-E1D4CCCA8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919" y="547254"/>
            <a:ext cx="1581150" cy="2095500"/>
          </a:xfrm>
          <a:prstGeom prst="rect">
            <a:avLst/>
          </a:prstGeom>
        </p:spPr>
      </p:pic>
      <p:pic>
        <p:nvPicPr>
          <p:cNvPr id="9" name="Afbeelding 20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2684970-6221-75FB-92CE-044650021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917" y="3060297"/>
            <a:ext cx="1419225" cy="20955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0E76E2C6-484A-29D3-0FBE-54F829B06C81}"/>
              </a:ext>
            </a:extLst>
          </p:cNvPr>
          <p:cNvSpPr txBox="1"/>
          <p:nvPr/>
        </p:nvSpPr>
        <p:spPr>
          <a:xfrm>
            <a:off x="2487973" y="2212746"/>
            <a:ext cx="6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buntu Light" panose="020B0304030602030204" pitchFamily="34" charset="0"/>
                <a:ea typeface="Verdana" panose="020B0604030504040204" pitchFamily="34" charset="0"/>
              </a:rPr>
              <a:t>24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3D3774F0-5C66-47B0-D613-0BE8A34D8780}"/>
              </a:ext>
            </a:extLst>
          </p:cNvPr>
          <p:cNvSpPr txBox="1"/>
          <p:nvPr/>
        </p:nvSpPr>
        <p:spPr>
          <a:xfrm>
            <a:off x="2636393" y="4935784"/>
            <a:ext cx="6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Ubuntu Light" panose="020B0304030602030204" pitchFamily="34" charset="0"/>
                <a:ea typeface="Verdana" panose="020B0604030504040204" pitchFamily="34" charset="0"/>
              </a:rPr>
              <a:t>26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66586CBD-6F36-733E-50E2-69B35182F397}"/>
              </a:ext>
            </a:extLst>
          </p:cNvPr>
          <p:cNvSpPr txBox="1"/>
          <p:nvPr/>
        </p:nvSpPr>
        <p:spPr>
          <a:xfrm>
            <a:off x="7751913" y="1360688"/>
            <a:ext cx="6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Ubuntu Light" panose="020B0304030602030204" pitchFamily="34" charset="0"/>
              </a:rPr>
              <a:t>25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CDB72A91-8AC9-A601-01AC-FECAC1742693}"/>
              </a:ext>
            </a:extLst>
          </p:cNvPr>
          <p:cNvSpPr txBox="1"/>
          <p:nvPr/>
        </p:nvSpPr>
        <p:spPr>
          <a:xfrm>
            <a:off x="6403786" y="4872779"/>
            <a:ext cx="704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Ubuntu Light" panose="020B0304030602030204" pitchFamily="34" charset="0"/>
              </a:rPr>
              <a:t>27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5274374E-9C5D-92DD-95AE-C319A2020F23}"/>
              </a:ext>
            </a:extLst>
          </p:cNvPr>
          <p:cNvSpPr txBox="1"/>
          <p:nvPr/>
        </p:nvSpPr>
        <p:spPr>
          <a:xfrm>
            <a:off x="10303142" y="4716448"/>
            <a:ext cx="704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Ubuntu Light" panose="020B0304030602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9245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FD5D912-7CFC-6248-8BAA-A9D5E456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801" y="-32656"/>
            <a:ext cx="12213601" cy="685799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B35D03C-8888-9582-9362-35358327C0D3}"/>
              </a:ext>
            </a:extLst>
          </p:cNvPr>
          <p:cNvSpPr txBox="1"/>
          <p:nvPr/>
        </p:nvSpPr>
        <p:spPr>
          <a:xfrm>
            <a:off x="935640" y="314778"/>
            <a:ext cx="992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Joggen 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‘rijmen’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srgbClr val="0095AC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A3FAE1A9-76D4-B3FD-9ADF-960F88BEB8E3}"/>
              </a:ext>
            </a:extLst>
          </p:cNvPr>
          <p:cNvSpPr txBox="1"/>
          <p:nvPr/>
        </p:nvSpPr>
        <p:spPr>
          <a:xfrm>
            <a:off x="1027067" y="1275885"/>
            <a:ext cx="1055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3670"/>
              </a:solidFill>
              <a:effectLst/>
              <a:uLnTx/>
              <a:uFillTx/>
              <a:latin typeface="Ubuntu Light" panose="020B0304030602030204" pitchFamily="34" charset="0"/>
              <a:ea typeface="+mn-ea"/>
              <a:cs typeface="+mn-cs"/>
            </a:endParaRPr>
          </a:p>
          <a:p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3670"/>
              </a:solidFill>
              <a:effectLst/>
              <a:uLnTx/>
              <a:uFillTx/>
              <a:latin typeface="Ubuntu Light" panose="020B0304030602030204" pitchFamily="34" charset="0"/>
              <a:ea typeface="+mn-ea"/>
              <a:cs typeface="+mn-cs"/>
            </a:endParaRPr>
          </a:p>
        </p:txBody>
      </p:sp>
      <p:pic>
        <p:nvPicPr>
          <p:cNvPr id="3" name="Afbeelding 14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xmlns="" id="{DC11523E-8395-B1D6-5E63-0C5A22852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" y="1936976"/>
            <a:ext cx="1676400" cy="1228725"/>
          </a:xfrm>
          <a:prstGeom prst="rect">
            <a:avLst/>
          </a:prstGeom>
        </p:spPr>
      </p:pic>
      <p:pic>
        <p:nvPicPr>
          <p:cNvPr id="6" name="Afbeelding 16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7316B72-6333-CB81-4CA2-B756A3DF5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95" y="4102050"/>
            <a:ext cx="981075" cy="2066925"/>
          </a:xfrm>
          <a:prstGeom prst="rect">
            <a:avLst/>
          </a:prstGeom>
        </p:spPr>
      </p:pic>
      <p:pic>
        <p:nvPicPr>
          <p:cNvPr id="7" name="Afbeelding 18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0259C438-6C31-C142-B55C-0778AD9C1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906" y="3335791"/>
            <a:ext cx="1724025" cy="2209800"/>
          </a:xfrm>
          <a:prstGeom prst="rect">
            <a:avLst/>
          </a:prstGeom>
        </p:spPr>
      </p:pic>
      <p:pic>
        <p:nvPicPr>
          <p:cNvPr id="8" name="Afbeelding 12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CC260B1-38C9-63A0-3C9F-E1D4CCCA8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919" y="547254"/>
            <a:ext cx="1581150" cy="2095500"/>
          </a:xfrm>
          <a:prstGeom prst="rect">
            <a:avLst/>
          </a:prstGeom>
        </p:spPr>
      </p:pic>
      <p:pic>
        <p:nvPicPr>
          <p:cNvPr id="9" name="Afbeelding 20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2684970-6221-75FB-92CE-044650021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917" y="3060297"/>
            <a:ext cx="1419225" cy="20955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32" y="1944357"/>
            <a:ext cx="1190625" cy="121369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53" y="4292051"/>
            <a:ext cx="1178104" cy="14270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94" y="4049768"/>
            <a:ext cx="1296761" cy="90974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85" y="4143479"/>
            <a:ext cx="1380444" cy="80661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93" y="1189101"/>
            <a:ext cx="1405636" cy="135203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897712" y="5902077"/>
            <a:ext cx="2460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Educo</a:t>
            </a:r>
            <a:r>
              <a:rPr lang="nl-NL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Rijmtrio met woorden</a:t>
            </a:r>
            <a:endParaRPr lang="nl-NL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1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FD5D912-7CFC-6248-8BAA-A9D5E456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801" y="-32656"/>
            <a:ext cx="12213601" cy="685799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B35D03C-8888-9582-9362-35358327C0D3}"/>
              </a:ext>
            </a:extLst>
          </p:cNvPr>
          <p:cNvSpPr txBox="1"/>
          <p:nvPr/>
        </p:nvSpPr>
        <p:spPr>
          <a:xfrm>
            <a:off x="935640" y="314778"/>
            <a:ext cx="992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Joggen 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‘</a:t>
            </a:r>
            <a:r>
              <a:rPr kumimoji="0" lang="nl-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Halli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Galli</a:t>
            </a:r>
            <a:r>
              <a:rPr lang="nl-NL" sz="2000" b="1" dirty="0">
                <a:solidFill>
                  <a:srgbClr val="0095AC"/>
                </a:solidFill>
                <a:latin typeface="Ubuntu" panose="020B0504030602030204" pitchFamily="34" charset="0"/>
              </a:rPr>
              <a:t> </a:t>
            </a:r>
            <a:r>
              <a:rPr lang="nl-NL" sz="2000" b="1" dirty="0" smtClean="0">
                <a:solidFill>
                  <a:srgbClr val="0095AC"/>
                </a:solidFill>
                <a:latin typeface="Ubuntu" panose="020B0504030602030204" pitchFamily="34" charset="0"/>
              </a:rPr>
              <a:t>– samen 5’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srgbClr val="0095AC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A3FAE1A9-76D4-B3FD-9ADF-960F88BEB8E3}"/>
              </a:ext>
            </a:extLst>
          </p:cNvPr>
          <p:cNvSpPr txBox="1"/>
          <p:nvPr/>
        </p:nvSpPr>
        <p:spPr>
          <a:xfrm>
            <a:off x="1027067" y="1275885"/>
            <a:ext cx="1055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3670"/>
              </a:solidFill>
              <a:effectLst/>
              <a:uLnTx/>
              <a:uFillTx/>
              <a:latin typeface="Ubuntu Light" panose="020B0304030602030204" pitchFamily="34" charset="0"/>
              <a:ea typeface="+mn-ea"/>
              <a:cs typeface="+mn-cs"/>
            </a:endParaRPr>
          </a:p>
          <a:p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3670"/>
              </a:solidFill>
              <a:effectLst/>
              <a:uLnTx/>
              <a:uFillTx/>
              <a:latin typeface="Ubuntu Light" panose="020B0304030602030204" pitchFamily="34" charset="0"/>
              <a:ea typeface="+mn-ea"/>
              <a:cs typeface="+mn-cs"/>
            </a:endParaRPr>
          </a:p>
        </p:txBody>
      </p:sp>
      <p:pic>
        <p:nvPicPr>
          <p:cNvPr id="3" name="Afbeelding 14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xmlns="" id="{DC11523E-8395-B1D6-5E63-0C5A22852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" y="1936976"/>
            <a:ext cx="1676400" cy="1228725"/>
          </a:xfrm>
          <a:prstGeom prst="rect">
            <a:avLst/>
          </a:prstGeom>
        </p:spPr>
      </p:pic>
      <p:pic>
        <p:nvPicPr>
          <p:cNvPr id="6" name="Afbeelding 16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7316B72-6333-CB81-4CA2-B756A3DF5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95" y="4102050"/>
            <a:ext cx="981075" cy="2066925"/>
          </a:xfrm>
          <a:prstGeom prst="rect">
            <a:avLst/>
          </a:prstGeom>
        </p:spPr>
      </p:pic>
      <p:pic>
        <p:nvPicPr>
          <p:cNvPr id="7" name="Afbeelding 18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0259C438-6C31-C142-B55C-0778AD9C1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906" y="3335791"/>
            <a:ext cx="1724025" cy="2209800"/>
          </a:xfrm>
          <a:prstGeom prst="rect">
            <a:avLst/>
          </a:prstGeom>
        </p:spPr>
      </p:pic>
      <p:pic>
        <p:nvPicPr>
          <p:cNvPr id="8" name="Afbeelding 12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CC260B1-38C9-63A0-3C9F-E1D4CCCA8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919" y="547254"/>
            <a:ext cx="1581150" cy="2095500"/>
          </a:xfrm>
          <a:prstGeom prst="rect">
            <a:avLst/>
          </a:prstGeom>
        </p:spPr>
      </p:pic>
      <p:pic>
        <p:nvPicPr>
          <p:cNvPr id="9" name="Afbeelding 20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42684970-6221-75FB-92CE-044650021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917" y="3060297"/>
            <a:ext cx="1419225" cy="20955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0E76E2C6-484A-29D3-0FBE-54F829B06C81}"/>
              </a:ext>
            </a:extLst>
          </p:cNvPr>
          <p:cNvSpPr txBox="1"/>
          <p:nvPr/>
        </p:nvSpPr>
        <p:spPr>
          <a:xfrm>
            <a:off x="2487973" y="2212746"/>
            <a:ext cx="6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Ubuntu Light" panose="020B0304030602030204" pitchFamily="34" charset="0"/>
                <a:ea typeface="Verdana" panose="020B0604030504040204" pitchFamily="34" charset="0"/>
              </a:rPr>
              <a:t>0</a:t>
            </a:r>
            <a:endParaRPr lang="en-US" sz="3600" b="1" dirty="0">
              <a:latin typeface="Ubuntu Light" panose="020B030403060203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3D3774F0-5C66-47B0-D613-0BE8A34D8780}"/>
              </a:ext>
            </a:extLst>
          </p:cNvPr>
          <p:cNvSpPr txBox="1"/>
          <p:nvPr/>
        </p:nvSpPr>
        <p:spPr>
          <a:xfrm>
            <a:off x="2636393" y="4935784"/>
            <a:ext cx="6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Ubuntu Light" panose="020B0304030602030204" pitchFamily="34" charset="0"/>
                <a:ea typeface="Verdana" panose="020B0604030504040204" pitchFamily="34" charset="0"/>
              </a:rPr>
              <a:t>1</a:t>
            </a:r>
            <a:endParaRPr lang="en-US" sz="3600" b="1" dirty="0">
              <a:solidFill>
                <a:prstClr val="black"/>
              </a:solidFill>
              <a:latin typeface="Ubuntu Light" panose="020B030403060203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66586CBD-6F36-733E-50E2-69B35182F397}"/>
              </a:ext>
            </a:extLst>
          </p:cNvPr>
          <p:cNvSpPr txBox="1"/>
          <p:nvPr/>
        </p:nvSpPr>
        <p:spPr>
          <a:xfrm>
            <a:off x="7751913" y="1360688"/>
            <a:ext cx="6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Ubuntu Light" panose="020B0304030602030204" pitchFamily="34" charset="0"/>
              </a:rPr>
              <a:t>3</a:t>
            </a:r>
            <a:endParaRPr lang="nl-NL" sz="3600" b="1" dirty="0">
              <a:latin typeface="Ubuntu Light" panose="020B030403060203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CDB72A91-8AC9-A601-01AC-FECAC1742693}"/>
              </a:ext>
            </a:extLst>
          </p:cNvPr>
          <p:cNvSpPr txBox="1"/>
          <p:nvPr/>
        </p:nvSpPr>
        <p:spPr>
          <a:xfrm>
            <a:off x="6403786" y="4872779"/>
            <a:ext cx="704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Ubuntu Light" panose="020B0304030602030204" pitchFamily="34" charset="0"/>
              </a:rPr>
              <a:t>2</a:t>
            </a:r>
            <a:endParaRPr lang="nl-NL" sz="3600" b="1" dirty="0">
              <a:latin typeface="Ubuntu Light" panose="020B030403060203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5274374E-9C5D-92DD-95AE-C319A2020F23}"/>
              </a:ext>
            </a:extLst>
          </p:cNvPr>
          <p:cNvSpPr txBox="1"/>
          <p:nvPr/>
        </p:nvSpPr>
        <p:spPr>
          <a:xfrm>
            <a:off x="10303142" y="4716448"/>
            <a:ext cx="704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Ubuntu Light" panose="020B0304030602030204" pitchFamily="34" charset="0"/>
              </a:rPr>
              <a:t>4</a:t>
            </a:r>
            <a:endParaRPr lang="nl-NL" sz="3600" b="1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FD5D912-7CFC-6248-8BAA-A9D5E456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801" y="2"/>
            <a:ext cx="12213601" cy="685799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B35D03C-8888-9582-9362-35358327C0D3}"/>
              </a:ext>
            </a:extLst>
          </p:cNvPr>
          <p:cNvSpPr txBox="1"/>
          <p:nvPr/>
        </p:nvSpPr>
        <p:spPr>
          <a:xfrm>
            <a:off x="935640" y="314778"/>
            <a:ext cx="992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95AC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Volg ons op sociale media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8E23F4A2-16E5-832E-BBBE-8544A80FCD43}"/>
              </a:ext>
            </a:extLst>
          </p:cNvPr>
          <p:cNvSpPr txBox="1"/>
          <p:nvPr/>
        </p:nvSpPr>
        <p:spPr>
          <a:xfrm>
            <a:off x="843171" y="4047209"/>
            <a:ext cx="101090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23B0E7"/>
                </a:solidFill>
              </a:rPr>
              <a:t>@BureauMeesterschap   </a:t>
            </a:r>
            <a:r>
              <a:rPr lang="nl-NL" sz="2800" dirty="0"/>
              <a:t>@Vouwjuf</a:t>
            </a:r>
          </a:p>
          <a:p>
            <a:pPr algn="ctr"/>
            <a:r>
              <a:rPr lang="nl-NL" sz="2800" dirty="0"/>
              <a:t>@JufJanet  @Denkvierkanten</a:t>
            </a:r>
          </a:p>
          <a:p>
            <a:pPr algn="ctr"/>
            <a:r>
              <a:rPr lang="nl-NL" sz="2800" dirty="0"/>
              <a:t>www.vouwjuf.nl</a:t>
            </a:r>
          </a:p>
          <a:p>
            <a:pPr algn="ctr"/>
            <a:r>
              <a:rPr lang="nl-NL" sz="2800" dirty="0"/>
              <a:t>Janet de Vink  j.devink@bureaumeesterschap.nl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BFA52F0-314E-4625-E664-A3147DA75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213" y="1953541"/>
            <a:ext cx="1714500" cy="17145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736E8F89-5859-67DC-75CC-2CC35300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78" y="1922581"/>
            <a:ext cx="1776419" cy="17764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774D909-D71F-05A6-822E-ED3C3A8B4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729" y="1953541"/>
            <a:ext cx="1776419" cy="17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2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FD5D912-7CFC-6248-8BAA-A9D5E456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802" y="0"/>
            <a:ext cx="12213603" cy="68579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B35D03C-8888-9582-9362-35358327C0D3}"/>
              </a:ext>
            </a:extLst>
          </p:cNvPr>
          <p:cNvSpPr txBox="1"/>
          <p:nvPr/>
        </p:nvSpPr>
        <p:spPr>
          <a:xfrm>
            <a:off x="935639" y="1135048"/>
            <a:ext cx="972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Ubuntu" panose="020B0504030602030204" pitchFamily="34" charset="0"/>
              </a:rPr>
              <a:t>Bewegen en leren combineren </a:t>
            </a:r>
            <a:r>
              <a:rPr lang="nl-NL" sz="4800" b="1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</a:p>
          <a:p>
            <a:endParaRPr lang="nl-NL" sz="3200" b="1" dirty="0">
              <a:solidFill>
                <a:schemeClr val="bg1"/>
              </a:solidFill>
              <a:effectLst/>
              <a:latin typeface="Ubuntu Light" panose="020B0304030602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FE3F854A-C5EE-E65D-A963-2424672BEFBB}"/>
              </a:ext>
            </a:extLst>
          </p:cNvPr>
          <p:cNvSpPr txBox="1"/>
          <p:nvPr/>
        </p:nvSpPr>
        <p:spPr>
          <a:xfrm>
            <a:off x="935640" y="3841478"/>
            <a:ext cx="831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23B0E7"/>
                </a:solidFill>
                <a:latin typeface="Ubuntu Light" panose="020B0304030602030204" pitchFamily="34" charset="0"/>
              </a:rPr>
              <a:t>Meestertraining Bewegend leren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01F84D3-75B1-2FE5-F5AC-7E1AC10B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928" y="2127121"/>
            <a:ext cx="3351840" cy="25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245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61</Words>
  <Application>Microsoft Office PowerPoint</Application>
  <PresentationFormat>Aangepast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Kantoorthema</vt:lpstr>
      <vt:lpstr>1_Aangepast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Wilco de Vos</dc:creator>
  <cp:lastModifiedBy>de vink</cp:lastModifiedBy>
  <cp:revision>91</cp:revision>
  <dcterms:created xsi:type="dcterms:W3CDTF">2022-03-08T11:13:52Z</dcterms:created>
  <dcterms:modified xsi:type="dcterms:W3CDTF">2023-06-06T19:23:14Z</dcterms:modified>
</cp:coreProperties>
</file>